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m" ContentType="application/vnd.ms-excel.sheet.macroEnabled.12"/>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omments/modernComment_12F_4D299E26.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5" r:id="rId4"/>
  </p:sldMasterIdLst>
  <p:notesMasterIdLst>
    <p:notesMasterId r:id="rId33"/>
  </p:notesMasterIdLst>
  <p:sldIdLst>
    <p:sldId id="259" r:id="rId5"/>
    <p:sldId id="261" r:id="rId6"/>
    <p:sldId id="263" r:id="rId7"/>
    <p:sldId id="298" r:id="rId8"/>
    <p:sldId id="260" r:id="rId9"/>
    <p:sldId id="264" r:id="rId10"/>
    <p:sldId id="267" r:id="rId11"/>
    <p:sldId id="270" r:id="rId12"/>
    <p:sldId id="282" r:id="rId13"/>
    <p:sldId id="287" r:id="rId14"/>
    <p:sldId id="283" r:id="rId15"/>
    <p:sldId id="535" r:id="rId16"/>
    <p:sldId id="536" r:id="rId17"/>
    <p:sldId id="286" r:id="rId18"/>
    <p:sldId id="266" r:id="rId19"/>
    <p:sldId id="285" r:id="rId20"/>
    <p:sldId id="281" r:id="rId21"/>
    <p:sldId id="279" r:id="rId22"/>
    <p:sldId id="278" r:id="rId23"/>
    <p:sldId id="271" r:id="rId24"/>
    <p:sldId id="297" r:id="rId25"/>
    <p:sldId id="294" r:id="rId26"/>
    <p:sldId id="288" r:id="rId27"/>
    <p:sldId id="295" r:id="rId28"/>
    <p:sldId id="534" r:id="rId29"/>
    <p:sldId id="273" r:id="rId30"/>
    <p:sldId id="299" r:id="rId31"/>
    <p:sldId id="303" r:id="rId3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262626"/>
    <a:srgbClr val="005941"/>
    <a:srgbClr val="0056A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06BD571-9EDF-47FB-B065-431527722AFB}" v="1" dt="2025-01-03T17:25:32.7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1594"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customXml" Target="../customXml/item4.xml"/><Relationship Id="rId40" Type="http://schemas.microsoft.com/office/2018/10/relationships/authors" Target="authors.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tz, Loretta - FPAC-NRCS, AZ" userId="2b26dc92-d5c3-4839-9e28-e979d24780d6" providerId="ADAL" clId="{F06BD571-9EDF-47FB-B065-431527722AFB}"/>
    <pc:docChg chg="custSel modSld modMainMaster modNotesMaster">
      <pc:chgData name="Metz, Loretta - FPAC-NRCS, AZ" userId="2b26dc92-d5c3-4839-9e28-e979d24780d6" providerId="ADAL" clId="{F06BD571-9EDF-47FB-B065-431527722AFB}" dt="2025-01-03T17:26:43.951" v="3" actId="255"/>
      <pc:docMkLst>
        <pc:docMk/>
      </pc:docMkLst>
      <pc:sldChg chg="modSp">
        <pc:chgData name="Metz, Loretta - FPAC-NRCS, AZ" userId="2b26dc92-d5c3-4839-9e28-e979d24780d6" providerId="ADAL" clId="{F06BD571-9EDF-47FB-B065-431527722AFB}" dt="2025-01-03T17:25:32.725" v="0"/>
        <pc:sldMkLst>
          <pc:docMk/>
          <pc:sldMk cId="2124098715" sldId="259"/>
        </pc:sldMkLst>
        <pc:spChg chg="mod">
          <ac:chgData name="Metz, Loretta - FPAC-NRCS, AZ" userId="2b26dc92-d5c3-4839-9e28-e979d24780d6" providerId="ADAL" clId="{F06BD571-9EDF-47FB-B065-431527722AFB}" dt="2025-01-03T17:25:32.725" v="0"/>
          <ac:spMkLst>
            <pc:docMk/>
            <pc:sldMk cId="2124098715" sldId="259"/>
            <ac:spMk id="3" creationId="{0F95A797-F557-4676-B2D5-49607E81A30B}"/>
          </ac:spMkLst>
        </pc:spChg>
        <pc:spChg chg="mod">
          <ac:chgData name="Metz, Loretta - FPAC-NRCS, AZ" userId="2b26dc92-d5c3-4839-9e28-e979d24780d6" providerId="ADAL" clId="{F06BD571-9EDF-47FB-B065-431527722AFB}" dt="2025-01-03T17:25:32.725" v="0"/>
          <ac:spMkLst>
            <pc:docMk/>
            <pc:sldMk cId="2124098715" sldId="259"/>
            <ac:spMk id="8" creationId="{9E169E14-88CE-7B49-4515-A0A94FA77AFB}"/>
          </ac:spMkLst>
        </pc:spChg>
        <pc:picChg chg="mod">
          <ac:chgData name="Metz, Loretta - FPAC-NRCS, AZ" userId="2b26dc92-d5c3-4839-9e28-e979d24780d6" providerId="ADAL" clId="{F06BD571-9EDF-47FB-B065-431527722AFB}" dt="2025-01-03T17:25:32.725" v="0"/>
          <ac:picMkLst>
            <pc:docMk/>
            <pc:sldMk cId="2124098715" sldId="259"/>
            <ac:picMk id="2" creationId="{4C19AE02-FFC6-E4CF-6AC1-BCE80D9C8913}"/>
          </ac:picMkLst>
        </pc:picChg>
        <pc:picChg chg="mod">
          <ac:chgData name="Metz, Loretta - FPAC-NRCS, AZ" userId="2b26dc92-d5c3-4839-9e28-e979d24780d6" providerId="ADAL" clId="{F06BD571-9EDF-47FB-B065-431527722AFB}" dt="2025-01-03T17:25:32.725" v="0"/>
          <ac:picMkLst>
            <pc:docMk/>
            <pc:sldMk cId="2124098715" sldId="259"/>
            <ac:picMk id="5" creationId="{F3B14B67-2E7E-7745-A953-15003AFB5056}"/>
          </ac:picMkLst>
        </pc:picChg>
      </pc:sldChg>
      <pc:sldChg chg="modSp modNotes">
        <pc:chgData name="Metz, Loretta - FPAC-NRCS, AZ" userId="2b26dc92-d5c3-4839-9e28-e979d24780d6" providerId="ADAL" clId="{F06BD571-9EDF-47FB-B065-431527722AFB}" dt="2025-01-03T17:25:32.725" v="0"/>
        <pc:sldMkLst>
          <pc:docMk/>
          <pc:sldMk cId="576549435" sldId="260"/>
        </pc:sldMkLst>
        <pc:spChg chg="mod">
          <ac:chgData name="Metz, Loretta - FPAC-NRCS, AZ" userId="2b26dc92-d5c3-4839-9e28-e979d24780d6" providerId="ADAL" clId="{F06BD571-9EDF-47FB-B065-431527722AFB}" dt="2025-01-03T17:25:32.725" v="0"/>
          <ac:spMkLst>
            <pc:docMk/>
            <pc:sldMk cId="576549435" sldId="260"/>
            <ac:spMk id="2" creationId="{148CC4A4-F958-44F2-B513-7DC2BE05ACE3}"/>
          </ac:spMkLst>
        </pc:spChg>
        <pc:spChg chg="mod">
          <ac:chgData name="Metz, Loretta - FPAC-NRCS, AZ" userId="2b26dc92-d5c3-4839-9e28-e979d24780d6" providerId="ADAL" clId="{F06BD571-9EDF-47FB-B065-431527722AFB}" dt="2025-01-03T17:25:32.725" v="0"/>
          <ac:spMkLst>
            <pc:docMk/>
            <pc:sldMk cId="576549435" sldId="260"/>
            <ac:spMk id="6" creationId="{6C75F5CA-9DD6-B766-2B7C-43C87B638F62}"/>
          </ac:spMkLst>
        </pc:spChg>
        <pc:spChg chg="mod">
          <ac:chgData name="Metz, Loretta - FPAC-NRCS, AZ" userId="2b26dc92-d5c3-4839-9e28-e979d24780d6" providerId="ADAL" clId="{F06BD571-9EDF-47FB-B065-431527722AFB}" dt="2025-01-03T17:25:32.725" v="0"/>
          <ac:spMkLst>
            <pc:docMk/>
            <pc:sldMk cId="576549435" sldId="260"/>
            <ac:spMk id="19" creationId="{1BF3253C-9C9E-4ED5-88F8-7C96BC4B1D2D}"/>
          </ac:spMkLst>
        </pc:spChg>
        <pc:spChg chg="mod">
          <ac:chgData name="Metz, Loretta - FPAC-NRCS, AZ" userId="2b26dc92-d5c3-4839-9e28-e979d24780d6" providerId="ADAL" clId="{F06BD571-9EDF-47FB-B065-431527722AFB}" dt="2025-01-03T17:25:32.725" v="0"/>
          <ac:spMkLst>
            <pc:docMk/>
            <pc:sldMk cId="576549435" sldId="260"/>
            <ac:spMk id="21" creationId="{24040EEA-E928-44C4-B8F7-18A7C056D6F7}"/>
          </ac:spMkLst>
        </pc:spChg>
        <pc:spChg chg="mod">
          <ac:chgData name="Metz, Loretta - FPAC-NRCS, AZ" userId="2b26dc92-d5c3-4839-9e28-e979d24780d6" providerId="ADAL" clId="{F06BD571-9EDF-47FB-B065-431527722AFB}" dt="2025-01-03T17:25:32.725" v="0"/>
          <ac:spMkLst>
            <pc:docMk/>
            <pc:sldMk cId="576549435" sldId="260"/>
            <ac:spMk id="22" creationId="{A0C37372-E35A-4151-B7D3-002E821BEA17}"/>
          </ac:spMkLst>
        </pc:spChg>
        <pc:grpChg chg="mod">
          <ac:chgData name="Metz, Loretta - FPAC-NRCS, AZ" userId="2b26dc92-d5c3-4839-9e28-e979d24780d6" providerId="ADAL" clId="{F06BD571-9EDF-47FB-B065-431527722AFB}" dt="2025-01-03T17:25:32.725" v="0"/>
          <ac:grpSpMkLst>
            <pc:docMk/>
            <pc:sldMk cId="576549435" sldId="260"/>
            <ac:grpSpMk id="4" creationId="{86134E2E-8902-1186-16A3-5F5A5D0C9DD6}"/>
          </ac:grpSpMkLst>
        </pc:grpChg>
        <pc:grpChg chg="mod">
          <ac:chgData name="Metz, Loretta - FPAC-NRCS, AZ" userId="2b26dc92-d5c3-4839-9e28-e979d24780d6" providerId="ADAL" clId="{F06BD571-9EDF-47FB-B065-431527722AFB}" dt="2025-01-03T17:25:32.725" v="0"/>
          <ac:grpSpMkLst>
            <pc:docMk/>
            <pc:sldMk cId="576549435" sldId="260"/>
            <ac:grpSpMk id="5" creationId="{DB108B20-6243-4694-95FD-FCB41C056150}"/>
          </ac:grpSpMkLst>
        </pc:grpChg>
        <pc:picChg chg="mod">
          <ac:chgData name="Metz, Loretta - FPAC-NRCS, AZ" userId="2b26dc92-d5c3-4839-9e28-e979d24780d6" providerId="ADAL" clId="{F06BD571-9EDF-47FB-B065-431527722AFB}" dt="2025-01-03T17:25:32.725" v="0"/>
          <ac:picMkLst>
            <pc:docMk/>
            <pc:sldMk cId="576549435" sldId="260"/>
            <ac:picMk id="18" creationId="{F11485AE-898F-4944-A493-3F54D1E73CB1}"/>
          </ac:picMkLst>
        </pc:picChg>
      </pc:sldChg>
      <pc:sldChg chg="modSp">
        <pc:chgData name="Metz, Loretta - FPAC-NRCS, AZ" userId="2b26dc92-d5c3-4839-9e28-e979d24780d6" providerId="ADAL" clId="{F06BD571-9EDF-47FB-B065-431527722AFB}" dt="2025-01-03T17:25:32.725" v="0"/>
        <pc:sldMkLst>
          <pc:docMk/>
          <pc:sldMk cId="2519672847" sldId="261"/>
        </pc:sldMkLst>
        <pc:spChg chg="mod">
          <ac:chgData name="Metz, Loretta - FPAC-NRCS, AZ" userId="2b26dc92-d5c3-4839-9e28-e979d24780d6" providerId="ADAL" clId="{F06BD571-9EDF-47FB-B065-431527722AFB}" dt="2025-01-03T17:25:32.725" v="0"/>
          <ac:spMkLst>
            <pc:docMk/>
            <pc:sldMk cId="2519672847" sldId="261"/>
            <ac:spMk id="4" creationId="{84D28D60-3C0A-4D84-AF50-23AD837E9826}"/>
          </ac:spMkLst>
        </pc:spChg>
        <pc:spChg chg="mod">
          <ac:chgData name="Metz, Loretta - FPAC-NRCS, AZ" userId="2b26dc92-d5c3-4839-9e28-e979d24780d6" providerId="ADAL" clId="{F06BD571-9EDF-47FB-B065-431527722AFB}" dt="2025-01-03T17:25:32.725" v="0"/>
          <ac:spMkLst>
            <pc:docMk/>
            <pc:sldMk cId="2519672847" sldId="261"/>
            <ac:spMk id="5" creationId="{9C4779A2-5D03-4FD9-B617-74D38F72732C}"/>
          </ac:spMkLst>
        </pc:spChg>
      </pc:sldChg>
      <pc:sldChg chg="modSp">
        <pc:chgData name="Metz, Loretta - FPAC-NRCS, AZ" userId="2b26dc92-d5c3-4839-9e28-e979d24780d6" providerId="ADAL" clId="{F06BD571-9EDF-47FB-B065-431527722AFB}" dt="2025-01-03T17:25:32.725" v="0"/>
        <pc:sldMkLst>
          <pc:docMk/>
          <pc:sldMk cId="3592794303" sldId="263"/>
        </pc:sldMkLst>
        <pc:spChg chg="mod">
          <ac:chgData name="Metz, Loretta - FPAC-NRCS, AZ" userId="2b26dc92-d5c3-4839-9e28-e979d24780d6" providerId="ADAL" clId="{F06BD571-9EDF-47FB-B065-431527722AFB}" dt="2025-01-03T17:25:32.725" v="0"/>
          <ac:spMkLst>
            <pc:docMk/>
            <pc:sldMk cId="3592794303" sldId="263"/>
            <ac:spMk id="2" creationId="{733CCFDA-FB25-C3CA-36A6-2A482CE55385}"/>
          </ac:spMkLst>
        </pc:spChg>
        <pc:spChg chg="mod">
          <ac:chgData name="Metz, Loretta - FPAC-NRCS, AZ" userId="2b26dc92-d5c3-4839-9e28-e979d24780d6" providerId="ADAL" clId="{F06BD571-9EDF-47FB-B065-431527722AFB}" dt="2025-01-03T17:25:32.725" v="0"/>
          <ac:spMkLst>
            <pc:docMk/>
            <pc:sldMk cId="3592794303" sldId="263"/>
            <ac:spMk id="3" creationId="{37D802C8-5034-10B1-33EC-86881EF8DB5C}"/>
          </ac:spMkLst>
        </pc:spChg>
      </pc:sldChg>
      <pc:sldChg chg="modSp">
        <pc:chgData name="Metz, Loretta - FPAC-NRCS, AZ" userId="2b26dc92-d5c3-4839-9e28-e979d24780d6" providerId="ADAL" clId="{F06BD571-9EDF-47FB-B065-431527722AFB}" dt="2025-01-03T17:25:32.725" v="0"/>
        <pc:sldMkLst>
          <pc:docMk/>
          <pc:sldMk cId="833133278" sldId="264"/>
        </pc:sldMkLst>
        <pc:spChg chg="mod">
          <ac:chgData name="Metz, Loretta - FPAC-NRCS, AZ" userId="2b26dc92-d5c3-4839-9e28-e979d24780d6" providerId="ADAL" clId="{F06BD571-9EDF-47FB-B065-431527722AFB}" dt="2025-01-03T17:25:32.725" v="0"/>
          <ac:spMkLst>
            <pc:docMk/>
            <pc:sldMk cId="833133278" sldId="264"/>
            <ac:spMk id="2" creationId="{057DEC65-B286-98AB-B635-3F0B498431D7}"/>
          </ac:spMkLst>
        </pc:spChg>
        <pc:spChg chg="mod">
          <ac:chgData name="Metz, Loretta - FPAC-NRCS, AZ" userId="2b26dc92-d5c3-4839-9e28-e979d24780d6" providerId="ADAL" clId="{F06BD571-9EDF-47FB-B065-431527722AFB}" dt="2025-01-03T17:25:32.725" v="0"/>
          <ac:spMkLst>
            <pc:docMk/>
            <pc:sldMk cId="833133278" sldId="264"/>
            <ac:spMk id="3" creationId="{4AA4BEE5-00AA-0E45-ED95-6752716D28CA}"/>
          </ac:spMkLst>
        </pc:spChg>
        <pc:picChg chg="mod">
          <ac:chgData name="Metz, Loretta - FPAC-NRCS, AZ" userId="2b26dc92-d5c3-4839-9e28-e979d24780d6" providerId="ADAL" clId="{F06BD571-9EDF-47FB-B065-431527722AFB}" dt="2025-01-03T17:25:32.725" v="0"/>
          <ac:picMkLst>
            <pc:docMk/>
            <pc:sldMk cId="833133278" sldId="264"/>
            <ac:picMk id="5" creationId="{6C492A80-B6EB-E417-F494-07F2260F972E}"/>
          </ac:picMkLst>
        </pc:picChg>
      </pc:sldChg>
      <pc:sldChg chg="modSp modNotes">
        <pc:chgData name="Metz, Loretta - FPAC-NRCS, AZ" userId="2b26dc92-d5c3-4839-9e28-e979d24780d6" providerId="ADAL" clId="{F06BD571-9EDF-47FB-B065-431527722AFB}" dt="2025-01-03T17:25:32.725" v="0"/>
        <pc:sldMkLst>
          <pc:docMk/>
          <pc:sldMk cId="1838290420" sldId="266"/>
        </pc:sldMkLst>
        <pc:spChg chg="mod">
          <ac:chgData name="Metz, Loretta - FPAC-NRCS, AZ" userId="2b26dc92-d5c3-4839-9e28-e979d24780d6" providerId="ADAL" clId="{F06BD571-9EDF-47FB-B065-431527722AFB}" dt="2025-01-03T17:25:32.725" v="0"/>
          <ac:spMkLst>
            <pc:docMk/>
            <pc:sldMk cId="1838290420" sldId="266"/>
            <ac:spMk id="2" creationId="{E5BC0A39-A16B-FFE4-D092-CED6FDFCB935}"/>
          </ac:spMkLst>
        </pc:spChg>
        <pc:picChg chg="mod">
          <ac:chgData name="Metz, Loretta - FPAC-NRCS, AZ" userId="2b26dc92-d5c3-4839-9e28-e979d24780d6" providerId="ADAL" clId="{F06BD571-9EDF-47FB-B065-431527722AFB}" dt="2025-01-03T17:25:32.725" v="0"/>
          <ac:picMkLst>
            <pc:docMk/>
            <pc:sldMk cId="1838290420" sldId="266"/>
            <ac:picMk id="9" creationId="{D1187E44-5697-10DD-E59D-B0E2A3623B66}"/>
          </ac:picMkLst>
        </pc:picChg>
      </pc:sldChg>
      <pc:sldChg chg="modSp">
        <pc:chgData name="Metz, Loretta - FPAC-NRCS, AZ" userId="2b26dc92-d5c3-4839-9e28-e979d24780d6" providerId="ADAL" clId="{F06BD571-9EDF-47FB-B065-431527722AFB}" dt="2025-01-03T17:25:32.725" v="0"/>
        <pc:sldMkLst>
          <pc:docMk/>
          <pc:sldMk cId="2021075013" sldId="267"/>
        </pc:sldMkLst>
        <pc:spChg chg="mod">
          <ac:chgData name="Metz, Loretta - FPAC-NRCS, AZ" userId="2b26dc92-d5c3-4839-9e28-e979d24780d6" providerId="ADAL" clId="{F06BD571-9EDF-47FB-B065-431527722AFB}" dt="2025-01-03T17:25:32.725" v="0"/>
          <ac:spMkLst>
            <pc:docMk/>
            <pc:sldMk cId="2021075013" sldId="267"/>
            <ac:spMk id="2" creationId="{0FF32467-6E02-D09B-1460-BE880C8BFD57}"/>
          </ac:spMkLst>
        </pc:spChg>
        <pc:picChg chg="mod">
          <ac:chgData name="Metz, Loretta - FPAC-NRCS, AZ" userId="2b26dc92-d5c3-4839-9e28-e979d24780d6" providerId="ADAL" clId="{F06BD571-9EDF-47FB-B065-431527722AFB}" dt="2025-01-03T17:25:32.725" v="0"/>
          <ac:picMkLst>
            <pc:docMk/>
            <pc:sldMk cId="2021075013" sldId="267"/>
            <ac:picMk id="10" creationId="{CE9C3044-0EF5-4332-29B0-7B8B84361E2E}"/>
          </ac:picMkLst>
        </pc:picChg>
      </pc:sldChg>
      <pc:sldChg chg="modSp modNotes">
        <pc:chgData name="Metz, Loretta - FPAC-NRCS, AZ" userId="2b26dc92-d5c3-4839-9e28-e979d24780d6" providerId="ADAL" clId="{F06BD571-9EDF-47FB-B065-431527722AFB}" dt="2025-01-03T17:25:32.725" v="0"/>
        <pc:sldMkLst>
          <pc:docMk/>
          <pc:sldMk cId="3599508313" sldId="270"/>
        </pc:sldMkLst>
        <pc:spChg chg="mod">
          <ac:chgData name="Metz, Loretta - FPAC-NRCS, AZ" userId="2b26dc92-d5c3-4839-9e28-e979d24780d6" providerId="ADAL" clId="{F06BD571-9EDF-47FB-B065-431527722AFB}" dt="2025-01-03T17:25:32.725" v="0"/>
          <ac:spMkLst>
            <pc:docMk/>
            <pc:sldMk cId="3599508313" sldId="270"/>
            <ac:spMk id="2" creationId="{842C8693-B46C-B1D0-5E14-AE8469CC8BF1}"/>
          </ac:spMkLst>
        </pc:spChg>
        <pc:spChg chg="mod">
          <ac:chgData name="Metz, Loretta - FPAC-NRCS, AZ" userId="2b26dc92-d5c3-4839-9e28-e979d24780d6" providerId="ADAL" clId="{F06BD571-9EDF-47FB-B065-431527722AFB}" dt="2025-01-03T17:25:32.725" v="0"/>
          <ac:spMkLst>
            <pc:docMk/>
            <pc:sldMk cId="3599508313" sldId="270"/>
            <ac:spMk id="27" creationId="{8323F39E-CB0F-5D34-265E-969AE3653D49}"/>
          </ac:spMkLst>
        </pc:spChg>
        <pc:spChg chg="mod">
          <ac:chgData name="Metz, Loretta - FPAC-NRCS, AZ" userId="2b26dc92-d5c3-4839-9e28-e979d24780d6" providerId="ADAL" clId="{F06BD571-9EDF-47FB-B065-431527722AFB}" dt="2025-01-03T17:25:32.725" v="0"/>
          <ac:spMkLst>
            <pc:docMk/>
            <pc:sldMk cId="3599508313" sldId="270"/>
            <ac:spMk id="29" creationId="{4AF3F404-9696-A2A5-B7AA-9FB2B3734661}"/>
          </ac:spMkLst>
        </pc:spChg>
        <pc:spChg chg="mod">
          <ac:chgData name="Metz, Loretta - FPAC-NRCS, AZ" userId="2b26dc92-d5c3-4839-9e28-e979d24780d6" providerId="ADAL" clId="{F06BD571-9EDF-47FB-B065-431527722AFB}" dt="2025-01-03T17:25:32.725" v="0"/>
          <ac:spMkLst>
            <pc:docMk/>
            <pc:sldMk cId="3599508313" sldId="270"/>
            <ac:spMk id="30" creationId="{F778F4D4-CE59-780D-A8DB-020546FD124E}"/>
          </ac:spMkLst>
        </pc:spChg>
        <pc:spChg chg="mod">
          <ac:chgData name="Metz, Loretta - FPAC-NRCS, AZ" userId="2b26dc92-d5c3-4839-9e28-e979d24780d6" providerId="ADAL" clId="{F06BD571-9EDF-47FB-B065-431527722AFB}" dt="2025-01-03T17:25:32.725" v="0"/>
          <ac:spMkLst>
            <pc:docMk/>
            <pc:sldMk cId="3599508313" sldId="270"/>
            <ac:spMk id="31" creationId="{8B85C8D1-0E6B-87D4-2AA3-04C8A85C2DD0}"/>
          </ac:spMkLst>
        </pc:spChg>
        <pc:spChg chg="mod">
          <ac:chgData name="Metz, Loretta - FPAC-NRCS, AZ" userId="2b26dc92-d5c3-4839-9e28-e979d24780d6" providerId="ADAL" clId="{F06BD571-9EDF-47FB-B065-431527722AFB}" dt="2025-01-03T17:25:32.725" v="0"/>
          <ac:spMkLst>
            <pc:docMk/>
            <pc:sldMk cId="3599508313" sldId="270"/>
            <ac:spMk id="32" creationId="{1D33E76F-D53B-0033-2A14-3D9069FD3B27}"/>
          </ac:spMkLst>
        </pc:spChg>
        <pc:spChg chg="mod">
          <ac:chgData name="Metz, Loretta - FPAC-NRCS, AZ" userId="2b26dc92-d5c3-4839-9e28-e979d24780d6" providerId="ADAL" clId="{F06BD571-9EDF-47FB-B065-431527722AFB}" dt="2025-01-03T17:25:32.725" v="0"/>
          <ac:spMkLst>
            <pc:docMk/>
            <pc:sldMk cId="3599508313" sldId="270"/>
            <ac:spMk id="33" creationId="{4C9F71DA-39A8-080F-D2BB-FC20ED029ECD}"/>
          </ac:spMkLst>
        </pc:spChg>
        <pc:spChg chg="mod">
          <ac:chgData name="Metz, Loretta - FPAC-NRCS, AZ" userId="2b26dc92-d5c3-4839-9e28-e979d24780d6" providerId="ADAL" clId="{F06BD571-9EDF-47FB-B065-431527722AFB}" dt="2025-01-03T17:25:32.725" v="0"/>
          <ac:spMkLst>
            <pc:docMk/>
            <pc:sldMk cId="3599508313" sldId="270"/>
            <ac:spMk id="34" creationId="{F0518429-D82F-C4B6-E69A-F46995A411B5}"/>
          </ac:spMkLst>
        </pc:spChg>
        <pc:spChg chg="mod">
          <ac:chgData name="Metz, Loretta - FPAC-NRCS, AZ" userId="2b26dc92-d5c3-4839-9e28-e979d24780d6" providerId="ADAL" clId="{F06BD571-9EDF-47FB-B065-431527722AFB}" dt="2025-01-03T17:25:32.725" v="0"/>
          <ac:spMkLst>
            <pc:docMk/>
            <pc:sldMk cId="3599508313" sldId="270"/>
            <ac:spMk id="35" creationId="{67B43741-438F-682D-82E6-9A8615E56F13}"/>
          </ac:spMkLst>
        </pc:spChg>
        <pc:spChg chg="mod">
          <ac:chgData name="Metz, Loretta - FPAC-NRCS, AZ" userId="2b26dc92-d5c3-4839-9e28-e979d24780d6" providerId="ADAL" clId="{F06BD571-9EDF-47FB-B065-431527722AFB}" dt="2025-01-03T17:25:32.725" v="0"/>
          <ac:spMkLst>
            <pc:docMk/>
            <pc:sldMk cId="3599508313" sldId="270"/>
            <ac:spMk id="36" creationId="{61032E38-E3CA-D0D9-693E-78D8DA3BC760}"/>
          </ac:spMkLst>
        </pc:spChg>
        <pc:spChg chg="mod">
          <ac:chgData name="Metz, Loretta - FPAC-NRCS, AZ" userId="2b26dc92-d5c3-4839-9e28-e979d24780d6" providerId="ADAL" clId="{F06BD571-9EDF-47FB-B065-431527722AFB}" dt="2025-01-03T17:25:32.725" v="0"/>
          <ac:spMkLst>
            <pc:docMk/>
            <pc:sldMk cId="3599508313" sldId="270"/>
            <ac:spMk id="37" creationId="{E524EDFE-5321-65E6-410B-65FF5E4C9E0F}"/>
          </ac:spMkLst>
        </pc:spChg>
        <pc:spChg chg="mod">
          <ac:chgData name="Metz, Loretta - FPAC-NRCS, AZ" userId="2b26dc92-d5c3-4839-9e28-e979d24780d6" providerId="ADAL" clId="{F06BD571-9EDF-47FB-B065-431527722AFB}" dt="2025-01-03T17:25:32.725" v="0"/>
          <ac:spMkLst>
            <pc:docMk/>
            <pc:sldMk cId="3599508313" sldId="270"/>
            <ac:spMk id="38" creationId="{32FF3103-7D5A-93C7-EB99-69FBECC356E7}"/>
          </ac:spMkLst>
        </pc:spChg>
        <pc:spChg chg="mod">
          <ac:chgData name="Metz, Loretta - FPAC-NRCS, AZ" userId="2b26dc92-d5c3-4839-9e28-e979d24780d6" providerId="ADAL" clId="{F06BD571-9EDF-47FB-B065-431527722AFB}" dt="2025-01-03T17:25:32.725" v="0"/>
          <ac:spMkLst>
            <pc:docMk/>
            <pc:sldMk cId="3599508313" sldId="270"/>
            <ac:spMk id="39" creationId="{E95F8DD7-E0D2-C51B-3785-00A0E95D0CD4}"/>
          </ac:spMkLst>
        </pc:spChg>
        <pc:spChg chg="mod">
          <ac:chgData name="Metz, Loretta - FPAC-NRCS, AZ" userId="2b26dc92-d5c3-4839-9e28-e979d24780d6" providerId="ADAL" clId="{F06BD571-9EDF-47FB-B065-431527722AFB}" dt="2025-01-03T17:25:32.725" v="0"/>
          <ac:spMkLst>
            <pc:docMk/>
            <pc:sldMk cId="3599508313" sldId="270"/>
            <ac:spMk id="40" creationId="{A6CF69EB-EC47-1AF2-88EB-D39A209F67DB}"/>
          </ac:spMkLst>
        </pc:spChg>
        <pc:spChg chg="mod">
          <ac:chgData name="Metz, Loretta - FPAC-NRCS, AZ" userId="2b26dc92-d5c3-4839-9e28-e979d24780d6" providerId="ADAL" clId="{F06BD571-9EDF-47FB-B065-431527722AFB}" dt="2025-01-03T17:25:32.725" v="0"/>
          <ac:spMkLst>
            <pc:docMk/>
            <pc:sldMk cId="3599508313" sldId="270"/>
            <ac:spMk id="41" creationId="{BBBAC509-FA9A-163E-85BB-24EC3797A6AD}"/>
          </ac:spMkLst>
        </pc:spChg>
        <pc:spChg chg="mod">
          <ac:chgData name="Metz, Loretta - FPAC-NRCS, AZ" userId="2b26dc92-d5c3-4839-9e28-e979d24780d6" providerId="ADAL" clId="{F06BD571-9EDF-47FB-B065-431527722AFB}" dt="2025-01-03T17:25:32.725" v="0"/>
          <ac:spMkLst>
            <pc:docMk/>
            <pc:sldMk cId="3599508313" sldId="270"/>
            <ac:spMk id="43" creationId="{249233E4-39B1-9CD8-227F-4397D2726A0D}"/>
          </ac:spMkLst>
        </pc:spChg>
        <pc:grpChg chg="mod">
          <ac:chgData name="Metz, Loretta - FPAC-NRCS, AZ" userId="2b26dc92-d5c3-4839-9e28-e979d24780d6" providerId="ADAL" clId="{F06BD571-9EDF-47FB-B065-431527722AFB}" dt="2025-01-03T17:25:32.725" v="0"/>
          <ac:grpSpMkLst>
            <pc:docMk/>
            <pc:sldMk cId="3599508313" sldId="270"/>
            <ac:grpSpMk id="28" creationId="{9EE1BEA0-5103-37EF-0077-BEB7AD351FAB}"/>
          </ac:grpSpMkLst>
        </pc:grpChg>
        <pc:grpChg chg="mod">
          <ac:chgData name="Metz, Loretta - FPAC-NRCS, AZ" userId="2b26dc92-d5c3-4839-9e28-e979d24780d6" providerId="ADAL" clId="{F06BD571-9EDF-47FB-B065-431527722AFB}" dt="2025-01-03T17:25:32.725" v="0"/>
          <ac:grpSpMkLst>
            <pc:docMk/>
            <pc:sldMk cId="3599508313" sldId="270"/>
            <ac:grpSpMk id="44" creationId="{30F52AFD-2B1F-3457-85EA-E7FBAEB13AF1}"/>
          </ac:grpSpMkLst>
        </pc:grpChg>
        <pc:picChg chg="mod">
          <ac:chgData name="Metz, Loretta - FPAC-NRCS, AZ" userId="2b26dc92-d5c3-4839-9e28-e979d24780d6" providerId="ADAL" clId="{F06BD571-9EDF-47FB-B065-431527722AFB}" dt="2025-01-03T17:25:32.725" v="0"/>
          <ac:picMkLst>
            <pc:docMk/>
            <pc:sldMk cId="3599508313" sldId="270"/>
            <ac:picMk id="11" creationId="{4F2FDBA6-4482-C87D-B7D2-B55A0C38D3A4}"/>
          </ac:picMkLst>
        </pc:picChg>
        <pc:picChg chg="mod">
          <ac:chgData name="Metz, Loretta - FPAC-NRCS, AZ" userId="2b26dc92-d5c3-4839-9e28-e979d24780d6" providerId="ADAL" clId="{F06BD571-9EDF-47FB-B065-431527722AFB}" dt="2025-01-03T17:25:32.725" v="0"/>
          <ac:picMkLst>
            <pc:docMk/>
            <pc:sldMk cId="3599508313" sldId="270"/>
            <ac:picMk id="15" creationId="{B4C6954D-4E76-C688-78A3-830EDD9E4606}"/>
          </ac:picMkLst>
        </pc:picChg>
        <pc:picChg chg="mod">
          <ac:chgData name="Metz, Loretta - FPAC-NRCS, AZ" userId="2b26dc92-d5c3-4839-9e28-e979d24780d6" providerId="ADAL" clId="{F06BD571-9EDF-47FB-B065-431527722AFB}" dt="2025-01-03T17:25:32.725" v="0"/>
          <ac:picMkLst>
            <pc:docMk/>
            <pc:sldMk cId="3599508313" sldId="270"/>
            <ac:picMk id="18" creationId="{A88CEAAB-A748-4160-50BC-E0E1B4CFDB78}"/>
          </ac:picMkLst>
        </pc:picChg>
        <pc:picChg chg="mod">
          <ac:chgData name="Metz, Loretta - FPAC-NRCS, AZ" userId="2b26dc92-d5c3-4839-9e28-e979d24780d6" providerId="ADAL" clId="{F06BD571-9EDF-47FB-B065-431527722AFB}" dt="2025-01-03T17:25:32.725" v="0"/>
          <ac:picMkLst>
            <pc:docMk/>
            <pc:sldMk cId="3599508313" sldId="270"/>
            <ac:picMk id="24" creationId="{42ECD0C0-4D75-24A7-9856-E4CFE36572FF}"/>
          </ac:picMkLst>
        </pc:picChg>
        <pc:picChg chg="mod">
          <ac:chgData name="Metz, Loretta - FPAC-NRCS, AZ" userId="2b26dc92-d5c3-4839-9e28-e979d24780d6" providerId="ADAL" clId="{F06BD571-9EDF-47FB-B065-431527722AFB}" dt="2025-01-03T17:25:32.725" v="0"/>
          <ac:picMkLst>
            <pc:docMk/>
            <pc:sldMk cId="3599508313" sldId="270"/>
            <ac:picMk id="26" creationId="{E235927F-D4A5-DCD2-42F4-3E19BF55F29F}"/>
          </ac:picMkLst>
        </pc:picChg>
      </pc:sldChg>
      <pc:sldChg chg="modSp modNotes">
        <pc:chgData name="Metz, Loretta - FPAC-NRCS, AZ" userId="2b26dc92-d5c3-4839-9e28-e979d24780d6" providerId="ADAL" clId="{F06BD571-9EDF-47FB-B065-431527722AFB}" dt="2025-01-03T17:25:32.725" v="0"/>
        <pc:sldMkLst>
          <pc:docMk/>
          <pc:sldMk cId="417309941" sldId="271"/>
        </pc:sldMkLst>
        <pc:spChg chg="mod">
          <ac:chgData name="Metz, Loretta - FPAC-NRCS, AZ" userId="2b26dc92-d5c3-4839-9e28-e979d24780d6" providerId="ADAL" clId="{F06BD571-9EDF-47FB-B065-431527722AFB}" dt="2025-01-03T17:25:32.725" v="0"/>
          <ac:spMkLst>
            <pc:docMk/>
            <pc:sldMk cId="417309941" sldId="271"/>
            <ac:spMk id="2" creationId="{CC85E52A-0644-70DC-A186-D92056C6D853}"/>
          </ac:spMkLst>
        </pc:spChg>
        <pc:spChg chg="mod">
          <ac:chgData name="Metz, Loretta - FPAC-NRCS, AZ" userId="2b26dc92-d5c3-4839-9e28-e979d24780d6" providerId="ADAL" clId="{F06BD571-9EDF-47FB-B065-431527722AFB}" dt="2025-01-03T17:25:32.725" v="0"/>
          <ac:spMkLst>
            <pc:docMk/>
            <pc:sldMk cId="417309941" sldId="271"/>
            <ac:spMk id="3" creationId="{A8B96D5A-A042-D2A6-4B13-DEEDF127022B}"/>
          </ac:spMkLst>
        </pc:spChg>
        <pc:picChg chg="mod">
          <ac:chgData name="Metz, Loretta - FPAC-NRCS, AZ" userId="2b26dc92-d5c3-4839-9e28-e979d24780d6" providerId="ADAL" clId="{F06BD571-9EDF-47FB-B065-431527722AFB}" dt="2025-01-03T17:25:32.725" v="0"/>
          <ac:picMkLst>
            <pc:docMk/>
            <pc:sldMk cId="417309941" sldId="271"/>
            <ac:picMk id="5" creationId="{49BC3EF0-0E59-FE77-6603-B29A2BC3F31B}"/>
          </ac:picMkLst>
        </pc:picChg>
      </pc:sldChg>
      <pc:sldChg chg="modSp">
        <pc:chgData name="Metz, Loretta - FPAC-NRCS, AZ" userId="2b26dc92-d5c3-4839-9e28-e979d24780d6" providerId="ADAL" clId="{F06BD571-9EDF-47FB-B065-431527722AFB}" dt="2025-01-03T17:25:32.725" v="0"/>
        <pc:sldMkLst>
          <pc:docMk/>
          <pc:sldMk cId="3138328771" sldId="273"/>
        </pc:sldMkLst>
        <pc:spChg chg="mod">
          <ac:chgData name="Metz, Loretta - FPAC-NRCS, AZ" userId="2b26dc92-d5c3-4839-9e28-e979d24780d6" providerId="ADAL" clId="{F06BD571-9EDF-47FB-B065-431527722AFB}" dt="2025-01-03T17:25:32.725" v="0"/>
          <ac:spMkLst>
            <pc:docMk/>
            <pc:sldMk cId="3138328771" sldId="273"/>
            <ac:spMk id="2" creationId="{B4A1CA79-902B-1283-4C57-597E4354D63E}"/>
          </ac:spMkLst>
        </pc:spChg>
        <pc:spChg chg="mod">
          <ac:chgData name="Metz, Loretta - FPAC-NRCS, AZ" userId="2b26dc92-d5c3-4839-9e28-e979d24780d6" providerId="ADAL" clId="{F06BD571-9EDF-47FB-B065-431527722AFB}" dt="2025-01-03T17:25:32.725" v="0"/>
          <ac:spMkLst>
            <pc:docMk/>
            <pc:sldMk cId="3138328771" sldId="273"/>
            <ac:spMk id="3" creationId="{EA7BE53A-D6A5-C161-20D0-E282969DA2D7}"/>
          </ac:spMkLst>
        </pc:spChg>
        <pc:spChg chg="mod">
          <ac:chgData name="Metz, Loretta - FPAC-NRCS, AZ" userId="2b26dc92-d5c3-4839-9e28-e979d24780d6" providerId="ADAL" clId="{F06BD571-9EDF-47FB-B065-431527722AFB}" dt="2025-01-03T17:25:32.725" v="0"/>
          <ac:spMkLst>
            <pc:docMk/>
            <pc:sldMk cId="3138328771" sldId="273"/>
            <ac:spMk id="7" creationId="{CB1EAF08-C947-06D9-860B-89DDE2206108}"/>
          </ac:spMkLst>
        </pc:spChg>
        <pc:spChg chg="mod">
          <ac:chgData name="Metz, Loretta - FPAC-NRCS, AZ" userId="2b26dc92-d5c3-4839-9e28-e979d24780d6" providerId="ADAL" clId="{F06BD571-9EDF-47FB-B065-431527722AFB}" dt="2025-01-03T17:25:32.725" v="0"/>
          <ac:spMkLst>
            <pc:docMk/>
            <pc:sldMk cId="3138328771" sldId="273"/>
            <ac:spMk id="8" creationId="{D1154072-BAB5-9033-9DBB-0FBF00E144AC}"/>
          </ac:spMkLst>
        </pc:spChg>
        <pc:grpChg chg="mod">
          <ac:chgData name="Metz, Loretta - FPAC-NRCS, AZ" userId="2b26dc92-d5c3-4839-9e28-e979d24780d6" providerId="ADAL" clId="{F06BD571-9EDF-47FB-B065-431527722AFB}" dt="2025-01-03T17:25:32.725" v="0"/>
          <ac:grpSpMkLst>
            <pc:docMk/>
            <pc:sldMk cId="3138328771" sldId="273"/>
            <ac:grpSpMk id="9" creationId="{DD5C6B4F-8373-6BC4-9BF6-86571C9D99DD}"/>
          </ac:grpSpMkLst>
        </pc:grpChg>
        <pc:grpChg chg="mod">
          <ac:chgData name="Metz, Loretta - FPAC-NRCS, AZ" userId="2b26dc92-d5c3-4839-9e28-e979d24780d6" providerId="ADAL" clId="{F06BD571-9EDF-47FB-B065-431527722AFB}" dt="2025-01-03T17:25:32.725" v="0"/>
          <ac:grpSpMkLst>
            <pc:docMk/>
            <pc:sldMk cId="3138328771" sldId="273"/>
            <ac:grpSpMk id="10" creationId="{65BC3420-AAA9-66B5-A46A-AAA5C372A1BF}"/>
          </ac:grpSpMkLst>
        </pc:grpChg>
        <pc:picChg chg="mod">
          <ac:chgData name="Metz, Loretta - FPAC-NRCS, AZ" userId="2b26dc92-d5c3-4839-9e28-e979d24780d6" providerId="ADAL" clId="{F06BD571-9EDF-47FB-B065-431527722AFB}" dt="2025-01-03T17:25:32.725" v="0"/>
          <ac:picMkLst>
            <pc:docMk/>
            <pc:sldMk cId="3138328771" sldId="273"/>
            <ac:picMk id="4" creationId="{8C0D1114-62A4-131B-DBB4-CEB25B5C5C3E}"/>
          </ac:picMkLst>
        </pc:picChg>
        <pc:picChg chg="mod">
          <ac:chgData name="Metz, Loretta - FPAC-NRCS, AZ" userId="2b26dc92-d5c3-4839-9e28-e979d24780d6" providerId="ADAL" clId="{F06BD571-9EDF-47FB-B065-431527722AFB}" dt="2025-01-03T17:25:32.725" v="0"/>
          <ac:picMkLst>
            <pc:docMk/>
            <pc:sldMk cId="3138328771" sldId="273"/>
            <ac:picMk id="5" creationId="{E3297F73-1EC0-A041-1ED7-F24C06C2354F}"/>
          </ac:picMkLst>
        </pc:picChg>
        <pc:picChg chg="mod">
          <ac:chgData name="Metz, Loretta - FPAC-NRCS, AZ" userId="2b26dc92-d5c3-4839-9e28-e979d24780d6" providerId="ADAL" clId="{F06BD571-9EDF-47FB-B065-431527722AFB}" dt="2025-01-03T17:25:32.725" v="0"/>
          <ac:picMkLst>
            <pc:docMk/>
            <pc:sldMk cId="3138328771" sldId="273"/>
            <ac:picMk id="6" creationId="{ED2D148C-8D52-F374-DE85-30739472CAB4}"/>
          </ac:picMkLst>
        </pc:picChg>
      </pc:sldChg>
      <pc:sldChg chg="modSp modNotes">
        <pc:chgData name="Metz, Loretta - FPAC-NRCS, AZ" userId="2b26dc92-d5c3-4839-9e28-e979d24780d6" providerId="ADAL" clId="{F06BD571-9EDF-47FB-B065-431527722AFB}" dt="2025-01-03T17:25:32.725" v="0"/>
        <pc:sldMkLst>
          <pc:docMk/>
          <pc:sldMk cId="554687580" sldId="278"/>
        </pc:sldMkLst>
        <pc:spChg chg="mod">
          <ac:chgData name="Metz, Loretta - FPAC-NRCS, AZ" userId="2b26dc92-d5c3-4839-9e28-e979d24780d6" providerId="ADAL" clId="{F06BD571-9EDF-47FB-B065-431527722AFB}" dt="2025-01-03T17:25:32.725" v="0"/>
          <ac:spMkLst>
            <pc:docMk/>
            <pc:sldMk cId="554687580" sldId="278"/>
            <ac:spMk id="2" creationId="{CC85E52A-0644-70DC-A186-D92056C6D853}"/>
          </ac:spMkLst>
        </pc:spChg>
        <pc:spChg chg="mod">
          <ac:chgData name="Metz, Loretta - FPAC-NRCS, AZ" userId="2b26dc92-d5c3-4839-9e28-e979d24780d6" providerId="ADAL" clId="{F06BD571-9EDF-47FB-B065-431527722AFB}" dt="2025-01-03T17:25:32.725" v="0"/>
          <ac:spMkLst>
            <pc:docMk/>
            <pc:sldMk cId="554687580" sldId="278"/>
            <ac:spMk id="3" creationId="{A8B96D5A-A042-D2A6-4B13-DEEDF127022B}"/>
          </ac:spMkLst>
        </pc:spChg>
      </pc:sldChg>
      <pc:sldChg chg="modSp">
        <pc:chgData name="Metz, Loretta - FPAC-NRCS, AZ" userId="2b26dc92-d5c3-4839-9e28-e979d24780d6" providerId="ADAL" clId="{F06BD571-9EDF-47FB-B065-431527722AFB}" dt="2025-01-03T17:25:32.725" v="0"/>
        <pc:sldMkLst>
          <pc:docMk/>
          <pc:sldMk cId="3181781454" sldId="279"/>
        </pc:sldMkLst>
        <pc:spChg chg="mod">
          <ac:chgData name="Metz, Loretta - FPAC-NRCS, AZ" userId="2b26dc92-d5c3-4839-9e28-e979d24780d6" providerId="ADAL" clId="{F06BD571-9EDF-47FB-B065-431527722AFB}" dt="2025-01-03T17:25:32.725" v="0"/>
          <ac:spMkLst>
            <pc:docMk/>
            <pc:sldMk cId="3181781454" sldId="279"/>
            <ac:spMk id="2" creationId="{CC85E52A-0644-70DC-A186-D92056C6D853}"/>
          </ac:spMkLst>
        </pc:spChg>
        <pc:spChg chg="mod">
          <ac:chgData name="Metz, Loretta - FPAC-NRCS, AZ" userId="2b26dc92-d5c3-4839-9e28-e979d24780d6" providerId="ADAL" clId="{F06BD571-9EDF-47FB-B065-431527722AFB}" dt="2025-01-03T17:25:32.725" v="0"/>
          <ac:spMkLst>
            <pc:docMk/>
            <pc:sldMk cId="3181781454" sldId="279"/>
            <ac:spMk id="3" creationId="{A8B96D5A-A042-D2A6-4B13-DEEDF127022B}"/>
          </ac:spMkLst>
        </pc:spChg>
      </pc:sldChg>
      <pc:sldChg chg="modSp modNotes">
        <pc:chgData name="Metz, Loretta - FPAC-NRCS, AZ" userId="2b26dc92-d5c3-4839-9e28-e979d24780d6" providerId="ADAL" clId="{F06BD571-9EDF-47FB-B065-431527722AFB}" dt="2025-01-03T17:25:32.725" v="0"/>
        <pc:sldMkLst>
          <pc:docMk/>
          <pc:sldMk cId="2236238147" sldId="281"/>
        </pc:sldMkLst>
        <pc:spChg chg="mod">
          <ac:chgData name="Metz, Loretta - FPAC-NRCS, AZ" userId="2b26dc92-d5c3-4839-9e28-e979d24780d6" providerId="ADAL" clId="{F06BD571-9EDF-47FB-B065-431527722AFB}" dt="2025-01-03T17:25:32.725" v="0"/>
          <ac:spMkLst>
            <pc:docMk/>
            <pc:sldMk cId="2236238147" sldId="281"/>
            <ac:spMk id="4" creationId="{E1F8B5D9-A73F-2359-9507-6EB6A2C070BB}"/>
          </ac:spMkLst>
        </pc:spChg>
        <pc:spChg chg="mod">
          <ac:chgData name="Metz, Loretta - FPAC-NRCS, AZ" userId="2b26dc92-d5c3-4839-9e28-e979d24780d6" providerId="ADAL" clId="{F06BD571-9EDF-47FB-B065-431527722AFB}" dt="2025-01-03T17:25:32.725" v="0"/>
          <ac:spMkLst>
            <pc:docMk/>
            <pc:sldMk cId="2236238147" sldId="281"/>
            <ac:spMk id="5" creationId="{E03FBE35-CD13-1561-FC1E-33CA3E13D245}"/>
          </ac:spMkLst>
        </pc:spChg>
        <pc:spChg chg="mod">
          <ac:chgData name="Metz, Loretta - FPAC-NRCS, AZ" userId="2b26dc92-d5c3-4839-9e28-e979d24780d6" providerId="ADAL" clId="{F06BD571-9EDF-47FB-B065-431527722AFB}" dt="2025-01-03T17:25:32.725" v="0"/>
          <ac:spMkLst>
            <pc:docMk/>
            <pc:sldMk cId="2236238147" sldId="281"/>
            <ac:spMk id="6" creationId="{5F3735EB-0957-2F8B-73BC-97EC625C20FF}"/>
          </ac:spMkLst>
        </pc:spChg>
        <pc:picChg chg="mod">
          <ac:chgData name="Metz, Loretta - FPAC-NRCS, AZ" userId="2b26dc92-d5c3-4839-9e28-e979d24780d6" providerId="ADAL" clId="{F06BD571-9EDF-47FB-B065-431527722AFB}" dt="2025-01-03T17:25:32.725" v="0"/>
          <ac:picMkLst>
            <pc:docMk/>
            <pc:sldMk cId="2236238147" sldId="281"/>
            <ac:picMk id="3" creationId="{40AF2F81-64CE-3F02-127A-5CB24B9D200F}"/>
          </ac:picMkLst>
        </pc:picChg>
      </pc:sldChg>
      <pc:sldChg chg="modSp mod modNotes">
        <pc:chgData name="Metz, Loretta - FPAC-NRCS, AZ" userId="2b26dc92-d5c3-4839-9e28-e979d24780d6" providerId="ADAL" clId="{F06BD571-9EDF-47FB-B065-431527722AFB}" dt="2025-01-03T17:25:32.916" v="1" actId="27636"/>
        <pc:sldMkLst>
          <pc:docMk/>
          <pc:sldMk cId="234628978" sldId="282"/>
        </pc:sldMkLst>
        <pc:spChg chg="mod">
          <ac:chgData name="Metz, Loretta - FPAC-NRCS, AZ" userId="2b26dc92-d5c3-4839-9e28-e979d24780d6" providerId="ADAL" clId="{F06BD571-9EDF-47FB-B065-431527722AFB}" dt="2025-01-03T17:25:32.725" v="0"/>
          <ac:spMkLst>
            <pc:docMk/>
            <pc:sldMk cId="234628978" sldId="282"/>
            <ac:spMk id="2" creationId="{752EA1A7-C034-80E5-E997-5251F0C0329C}"/>
          </ac:spMkLst>
        </pc:spChg>
        <pc:spChg chg="mod">
          <ac:chgData name="Metz, Loretta - FPAC-NRCS, AZ" userId="2b26dc92-d5c3-4839-9e28-e979d24780d6" providerId="ADAL" clId="{F06BD571-9EDF-47FB-B065-431527722AFB}" dt="2025-01-03T17:25:32.725" v="0"/>
          <ac:spMkLst>
            <pc:docMk/>
            <pc:sldMk cId="234628978" sldId="282"/>
            <ac:spMk id="3" creationId="{E8338AD3-4FE8-A211-34BA-2674F4DCF70E}"/>
          </ac:spMkLst>
        </pc:spChg>
        <pc:spChg chg="mod">
          <ac:chgData name="Metz, Loretta - FPAC-NRCS, AZ" userId="2b26dc92-d5c3-4839-9e28-e979d24780d6" providerId="ADAL" clId="{F06BD571-9EDF-47FB-B065-431527722AFB}" dt="2025-01-03T17:25:32.725" v="0"/>
          <ac:spMkLst>
            <pc:docMk/>
            <pc:sldMk cId="234628978" sldId="282"/>
            <ac:spMk id="5" creationId="{09F44066-2FDD-EDB2-2BC1-6FB210A49DB1}"/>
          </ac:spMkLst>
        </pc:spChg>
        <pc:spChg chg="mod">
          <ac:chgData name="Metz, Loretta - FPAC-NRCS, AZ" userId="2b26dc92-d5c3-4839-9e28-e979d24780d6" providerId="ADAL" clId="{F06BD571-9EDF-47FB-B065-431527722AFB}" dt="2025-01-03T17:25:32.916" v="1" actId="27636"/>
          <ac:spMkLst>
            <pc:docMk/>
            <pc:sldMk cId="234628978" sldId="282"/>
            <ac:spMk id="6" creationId="{2BB35745-50CD-737F-F524-BA13C1E15A34}"/>
          </ac:spMkLst>
        </pc:spChg>
        <pc:spChg chg="mod">
          <ac:chgData name="Metz, Loretta - FPAC-NRCS, AZ" userId="2b26dc92-d5c3-4839-9e28-e979d24780d6" providerId="ADAL" clId="{F06BD571-9EDF-47FB-B065-431527722AFB}" dt="2025-01-03T17:25:32.725" v="0"/>
          <ac:spMkLst>
            <pc:docMk/>
            <pc:sldMk cId="234628978" sldId="282"/>
            <ac:spMk id="11" creationId="{B9F51195-9E2B-978C-1946-B442D1CF0D4E}"/>
          </ac:spMkLst>
        </pc:spChg>
        <pc:spChg chg="mod">
          <ac:chgData name="Metz, Loretta - FPAC-NRCS, AZ" userId="2b26dc92-d5c3-4839-9e28-e979d24780d6" providerId="ADAL" clId="{F06BD571-9EDF-47FB-B065-431527722AFB}" dt="2025-01-03T17:25:32.725" v="0"/>
          <ac:spMkLst>
            <pc:docMk/>
            <pc:sldMk cId="234628978" sldId="282"/>
            <ac:spMk id="14" creationId="{B330AA32-C504-52F6-7EA9-E48CA871A00A}"/>
          </ac:spMkLst>
        </pc:spChg>
        <pc:picChg chg="mod">
          <ac:chgData name="Metz, Loretta - FPAC-NRCS, AZ" userId="2b26dc92-d5c3-4839-9e28-e979d24780d6" providerId="ADAL" clId="{F06BD571-9EDF-47FB-B065-431527722AFB}" dt="2025-01-03T17:25:32.725" v="0"/>
          <ac:picMkLst>
            <pc:docMk/>
            <pc:sldMk cId="234628978" sldId="282"/>
            <ac:picMk id="4" creationId="{C15080EF-037E-A24F-F55A-C4AD91AD899F}"/>
          </ac:picMkLst>
        </pc:picChg>
        <pc:picChg chg="mod">
          <ac:chgData name="Metz, Loretta - FPAC-NRCS, AZ" userId="2b26dc92-d5c3-4839-9e28-e979d24780d6" providerId="ADAL" clId="{F06BD571-9EDF-47FB-B065-431527722AFB}" dt="2025-01-03T17:25:32.725" v="0"/>
          <ac:picMkLst>
            <pc:docMk/>
            <pc:sldMk cId="234628978" sldId="282"/>
            <ac:picMk id="7" creationId="{A8555C2A-6E06-0271-842E-596DB2422C1D}"/>
          </ac:picMkLst>
        </pc:picChg>
      </pc:sldChg>
      <pc:sldChg chg="modSp modNotes">
        <pc:chgData name="Metz, Loretta - FPAC-NRCS, AZ" userId="2b26dc92-d5c3-4839-9e28-e979d24780d6" providerId="ADAL" clId="{F06BD571-9EDF-47FB-B065-431527722AFB}" dt="2025-01-03T17:25:32.725" v="0"/>
        <pc:sldMkLst>
          <pc:docMk/>
          <pc:sldMk cId="2126989347" sldId="283"/>
        </pc:sldMkLst>
        <pc:spChg chg="mod">
          <ac:chgData name="Metz, Loretta - FPAC-NRCS, AZ" userId="2b26dc92-d5c3-4839-9e28-e979d24780d6" providerId="ADAL" clId="{F06BD571-9EDF-47FB-B065-431527722AFB}" dt="2025-01-03T17:25:32.725" v="0"/>
          <ac:spMkLst>
            <pc:docMk/>
            <pc:sldMk cId="2126989347" sldId="283"/>
            <ac:spMk id="2" creationId="{8E2962BB-46C9-936E-01EC-BB8332580DE7}"/>
          </ac:spMkLst>
        </pc:spChg>
        <pc:spChg chg="mod">
          <ac:chgData name="Metz, Loretta - FPAC-NRCS, AZ" userId="2b26dc92-d5c3-4839-9e28-e979d24780d6" providerId="ADAL" clId="{F06BD571-9EDF-47FB-B065-431527722AFB}" dt="2025-01-03T17:25:32.725" v="0"/>
          <ac:spMkLst>
            <pc:docMk/>
            <pc:sldMk cId="2126989347" sldId="283"/>
            <ac:spMk id="8" creationId="{83A25445-C9AC-0BE2-9427-E3CE1A0F4BB9}"/>
          </ac:spMkLst>
        </pc:spChg>
        <pc:spChg chg="mod">
          <ac:chgData name="Metz, Loretta - FPAC-NRCS, AZ" userId="2b26dc92-d5c3-4839-9e28-e979d24780d6" providerId="ADAL" clId="{F06BD571-9EDF-47FB-B065-431527722AFB}" dt="2025-01-03T17:25:32.725" v="0"/>
          <ac:spMkLst>
            <pc:docMk/>
            <pc:sldMk cId="2126989347" sldId="283"/>
            <ac:spMk id="9" creationId="{4163F360-A5EE-431A-F7BD-65C604E4C446}"/>
          </ac:spMkLst>
        </pc:spChg>
        <pc:spChg chg="mod">
          <ac:chgData name="Metz, Loretta - FPAC-NRCS, AZ" userId="2b26dc92-d5c3-4839-9e28-e979d24780d6" providerId="ADAL" clId="{F06BD571-9EDF-47FB-B065-431527722AFB}" dt="2025-01-03T17:25:32.725" v="0"/>
          <ac:spMkLst>
            <pc:docMk/>
            <pc:sldMk cId="2126989347" sldId="283"/>
            <ac:spMk id="14" creationId="{44AC0448-2C81-0DBF-D997-65E596A41868}"/>
          </ac:spMkLst>
        </pc:spChg>
        <pc:picChg chg="mod">
          <ac:chgData name="Metz, Loretta - FPAC-NRCS, AZ" userId="2b26dc92-d5c3-4839-9e28-e979d24780d6" providerId="ADAL" clId="{F06BD571-9EDF-47FB-B065-431527722AFB}" dt="2025-01-03T17:25:32.725" v="0"/>
          <ac:picMkLst>
            <pc:docMk/>
            <pc:sldMk cId="2126989347" sldId="283"/>
            <ac:picMk id="3" creationId="{7A9B5B63-7DD6-3DE0-45E8-2829B588206B}"/>
          </ac:picMkLst>
        </pc:picChg>
        <pc:picChg chg="mod">
          <ac:chgData name="Metz, Loretta - FPAC-NRCS, AZ" userId="2b26dc92-d5c3-4839-9e28-e979d24780d6" providerId="ADAL" clId="{F06BD571-9EDF-47FB-B065-431527722AFB}" dt="2025-01-03T17:25:32.725" v="0"/>
          <ac:picMkLst>
            <pc:docMk/>
            <pc:sldMk cId="2126989347" sldId="283"/>
            <ac:picMk id="4" creationId="{964D26F1-0126-6C28-21CD-35906C0E25F8}"/>
          </ac:picMkLst>
        </pc:picChg>
      </pc:sldChg>
      <pc:sldChg chg="modSp modNotes">
        <pc:chgData name="Metz, Loretta - FPAC-NRCS, AZ" userId="2b26dc92-d5c3-4839-9e28-e979d24780d6" providerId="ADAL" clId="{F06BD571-9EDF-47FB-B065-431527722AFB}" dt="2025-01-03T17:25:32.725" v="0"/>
        <pc:sldMkLst>
          <pc:docMk/>
          <pc:sldMk cId="1497088952" sldId="285"/>
        </pc:sldMkLst>
        <pc:spChg chg="mod">
          <ac:chgData name="Metz, Loretta - FPAC-NRCS, AZ" userId="2b26dc92-d5c3-4839-9e28-e979d24780d6" providerId="ADAL" clId="{F06BD571-9EDF-47FB-B065-431527722AFB}" dt="2025-01-03T17:25:32.725" v="0"/>
          <ac:spMkLst>
            <pc:docMk/>
            <pc:sldMk cId="1497088952" sldId="285"/>
            <ac:spMk id="4" creationId="{E8F5A27C-ABB3-F911-5AFE-370869379FBE}"/>
          </ac:spMkLst>
        </pc:spChg>
        <pc:spChg chg="mod">
          <ac:chgData name="Metz, Loretta - FPAC-NRCS, AZ" userId="2b26dc92-d5c3-4839-9e28-e979d24780d6" providerId="ADAL" clId="{F06BD571-9EDF-47FB-B065-431527722AFB}" dt="2025-01-03T17:25:32.725" v="0"/>
          <ac:spMkLst>
            <pc:docMk/>
            <pc:sldMk cId="1497088952" sldId="285"/>
            <ac:spMk id="5" creationId="{00923F16-0BD5-5788-A748-E15577595A9B}"/>
          </ac:spMkLst>
        </pc:spChg>
        <pc:spChg chg="mod">
          <ac:chgData name="Metz, Loretta - FPAC-NRCS, AZ" userId="2b26dc92-d5c3-4839-9e28-e979d24780d6" providerId="ADAL" clId="{F06BD571-9EDF-47FB-B065-431527722AFB}" dt="2025-01-03T17:25:32.725" v="0"/>
          <ac:spMkLst>
            <pc:docMk/>
            <pc:sldMk cId="1497088952" sldId="285"/>
            <ac:spMk id="6" creationId="{D35CF629-C229-1D01-D759-A9E631FD9488}"/>
          </ac:spMkLst>
        </pc:spChg>
        <pc:spChg chg="mod">
          <ac:chgData name="Metz, Loretta - FPAC-NRCS, AZ" userId="2b26dc92-d5c3-4839-9e28-e979d24780d6" providerId="ADAL" clId="{F06BD571-9EDF-47FB-B065-431527722AFB}" dt="2025-01-03T17:25:32.725" v="0"/>
          <ac:spMkLst>
            <pc:docMk/>
            <pc:sldMk cId="1497088952" sldId="285"/>
            <ac:spMk id="7" creationId="{DB9017C4-073D-4942-5E34-0A47EA0DDDB4}"/>
          </ac:spMkLst>
        </pc:spChg>
        <pc:spChg chg="mod">
          <ac:chgData name="Metz, Loretta - FPAC-NRCS, AZ" userId="2b26dc92-d5c3-4839-9e28-e979d24780d6" providerId="ADAL" clId="{F06BD571-9EDF-47FB-B065-431527722AFB}" dt="2025-01-03T17:25:32.725" v="0"/>
          <ac:spMkLst>
            <pc:docMk/>
            <pc:sldMk cId="1497088952" sldId="285"/>
            <ac:spMk id="13" creationId="{90A0461B-82EB-9183-0DB2-36E666E7CB16}"/>
          </ac:spMkLst>
        </pc:spChg>
        <pc:spChg chg="mod">
          <ac:chgData name="Metz, Loretta - FPAC-NRCS, AZ" userId="2b26dc92-d5c3-4839-9e28-e979d24780d6" providerId="ADAL" clId="{F06BD571-9EDF-47FB-B065-431527722AFB}" dt="2025-01-03T17:25:32.725" v="0"/>
          <ac:spMkLst>
            <pc:docMk/>
            <pc:sldMk cId="1497088952" sldId="285"/>
            <ac:spMk id="17" creationId="{33C56471-CBE2-5DD1-6F58-52B4720DCCF5}"/>
          </ac:spMkLst>
        </pc:spChg>
        <pc:spChg chg="mod">
          <ac:chgData name="Metz, Loretta - FPAC-NRCS, AZ" userId="2b26dc92-d5c3-4839-9e28-e979d24780d6" providerId="ADAL" clId="{F06BD571-9EDF-47FB-B065-431527722AFB}" dt="2025-01-03T17:25:32.725" v="0"/>
          <ac:spMkLst>
            <pc:docMk/>
            <pc:sldMk cId="1497088952" sldId="285"/>
            <ac:spMk id="21" creationId="{AF636D10-25B5-48CA-99F5-15408EDC307E}"/>
          </ac:spMkLst>
        </pc:spChg>
        <pc:picChg chg="mod">
          <ac:chgData name="Metz, Loretta - FPAC-NRCS, AZ" userId="2b26dc92-d5c3-4839-9e28-e979d24780d6" providerId="ADAL" clId="{F06BD571-9EDF-47FB-B065-431527722AFB}" dt="2025-01-03T17:25:32.725" v="0"/>
          <ac:picMkLst>
            <pc:docMk/>
            <pc:sldMk cId="1497088952" sldId="285"/>
            <ac:picMk id="15" creationId="{672D278B-11F3-5237-170F-819FEF2741AB}"/>
          </ac:picMkLst>
        </pc:picChg>
        <pc:picChg chg="mod">
          <ac:chgData name="Metz, Loretta - FPAC-NRCS, AZ" userId="2b26dc92-d5c3-4839-9e28-e979d24780d6" providerId="ADAL" clId="{F06BD571-9EDF-47FB-B065-431527722AFB}" dt="2025-01-03T17:25:32.725" v="0"/>
          <ac:picMkLst>
            <pc:docMk/>
            <pc:sldMk cId="1497088952" sldId="285"/>
            <ac:picMk id="19" creationId="{4CCEE66E-E40C-5945-288A-AC4686872CC4}"/>
          </ac:picMkLst>
        </pc:picChg>
        <pc:picChg chg="mod">
          <ac:chgData name="Metz, Loretta - FPAC-NRCS, AZ" userId="2b26dc92-d5c3-4839-9e28-e979d24780d6" providerId="ADAL" clId="{F06BD571-9EDF-47FB-B065-431527722AFB}" dt="2025-01-03T17:25:32.725" v="0"/>
          <ac:picMkLst>
            <pc:docMk/>
            <pc:sldMk cId="1497088952" sldId="285"/>
            <ac:picMk id="23" creationId="{93CB4746-029E-761D-8A2F-78258455EB53}"/>
          </ac:picMkLst>
        </pc:picChg>
        <pc:picChg chg="mod">
          <ac:chgData name="Metz, Loretta - FPAC-NRCS, AZ" userId="2b26dc92-d5c3-4839-9e28-e979d24780d6" providerId="ADAL" clId="{F06BD571-9EDF-47FB-B065-431527722AFB}" dt="2025-01-03T17:25:32.725" v="0"/>
          <ac:picMkLst>
            <pc:docMk/>
            <pc:sldMk cId="1497088952" sldId="285"/>
            <ac:picMk id="25" creationId="{83C95D3B-54E3-03F6-8295-1F2C967F206A}"/>
          </ac:picMkLst>
        </pc:picChg>
      </pc:sldChg>
      <pc:sldChg chg="modSp">
        <pc:chgData name="Metz, Loretta - FPAC-NRCS, AZ" userId="2b26dc92-d5c3-4839-9e28-e979d24780d6" providerId="ADAL" clId="{F06BD571-9EDF-47FB-B065-431527722AFB}" dt="2025-01-03T17:25:32.725" v="0"/>
        <pc:sldMkLst>
          <pc:docMk/>
          <pc:sldMk cId="2878598447" sldId="286"/>
        </pc:sldMkLst>
        <pc:spChg chg="mod">
          <ac:chgData name="Metz, Loretta - FPAC-NRCS, AZ" userId="2b26dc92-d5c3-4839-9e28-e979d24780d6" providerId="ADAL" clId="{F06BD571-9EDF-47FB-B065-431527722AFB}" dt="2025-01-03T17:25:32.725" v="0"/>
          <ac:spMkLst>
            <pc:docMk/>
            <pc:sldMk cId="2878598447" sldId="286"/>
            <ac:spMk id="2" creationId="{5B58C928-5172-3C06-6EF3-C5368B827CBF}"/>
          </ac:spMkLst>
        </pc:spChg>
        <pc:spChg chg="mod">
          <ac:chgData name="Metz, Loretta - FPAC-NRCS, AZ" userId="2b26dc92-d5c3-4839-9e28-e979d24780d6" providerId="ADAL" clId="{F06BD571-9EDF-47FB-B065-431527722AFB}" dt="2025-01-03T17:25:32.725" v="0"/>
          <ac:spMkLst>
            <pc:docMk/>
            <pc:sldMk cId="2878598447" sldId="286"/>
            <ac:spMk id="3" creationId="{0C3C9042-5D01-12EE-8D4D-204B381E284C}"/>
          </ac:spMkLst>
        </pc:spChg>
        <pc:spChg chg="mod">
          <ac:chgData name="Metz, Loretta - FPAC-NRCS, AZ" userId="2b26dc92-d5c3-4839-9e28-e979d24780d6" providerId="ADAL" clId="{F06BD571-9EDF-47FB-B065-431527722AFB}" dt="2025-01-03T17:25:32.725" v="0"/>
          <ac:spMkLst>
            <pc:docMk/>
            <pc:sldMk cId="2878598447" sldId="286"/>
            <ac:spMk id="4" creationId="{D97823A6-B8E1-F388-FDAE-3A68886398EC}"/>
          </ac:spMkLst>
        </pc:spChg>
        <pc:picChg chg="mod">
          <ac:chgData name="Metz, Loretta - FPAC-NRCS, AZ" userId="2b26dc92-d5c3-4839-9e28-e979d24780d6" providerId="ADAL" clId="{F06BD571-9EDF-47FB-B065-431527722AFB}" dt="2025-01-03T17:25:32.725" v="0"/>
          <ac:picMkLst>
            <pc:docMk/>
            <pc:sldMk cId="2878598447" sldId="286"/>
            <ac:picMk id="5" creationId="{5EC666AD-E3F5-1561-A2EB-FE7A4FFD5E56}"/>
          </ac:picMkLst>
        </pc:picChg>
      </pc:sldChg>
      <pc:sldChg chg="modSp modNotes">
        <pc:chgData name="Metz, Loretta - FPAC-NRCS, AZ" userId="2b26dc92-d5c3-4839-9e28-e979d24780d6" providerId="ADAL" clId="{F06BD571-9EDF-47FB-B065-431527722AFB}" dt="2025-01-03T17:25:32.725" v="0"/>
        <pc:sldMkLst>
          <pc:docMk/>
          <pc:sldMk cId="2240379236" sldId="287"/>
        </pc:sldMkLst>
        <pc:spChg chg="mod">
          <ac:chgData name="Metz, Loretta - FPAC-NRCS, AZ" userId="2b26dc92-d5c3-4839-9e28-e979d24780d6" providerId="ADAL" clId="{F06BD571-9EDF-47FB-B065-431527722AFB}" dt="2025-01-03T17:25:32.725" v="0"/>
          <ac:spMkLst>
            <pc:docMk/>
            <pc:sldMk cId="2240379236" sldId="287"/>
            <ac:spMk id="2" creationId="{EC0A08C3-7DB4-950B-27AE-3E7B9E795E25}"/>
          </ac:spMkLst>
        </pc:spChg>
        <pc:spChg chg="mod">
          <ac:chgData name="Metz, Loretta - FPAC-NRCS, AZ" userId="2b26dc92-d5c3-4839-9e28-e979d24780d6" providerId="ADAL" clId="{F06BD571-9EDF-47FB-B065-431527722AFB}" dt="2025-01-03T17:25:32.725" v="0"/>
          <ac:spMkLst>
            <pc:docMk/>
            <pc:sldMk cId="2240379236" sldId="287"/>
            <ac:spMk id="5" creationId="{CF250191-E478-2404-401C-354CBD876479}"/>
          </ac:spMkLst>
        </pc:spChg>
        <pc:picChg chg="mod">
          <ac:chgData name="Metz, Loretta - FPAC-NRCS, AZ" userId="2b26dc92-d5c3-4839-9e28-e979d24780d6" providerId="ADAL" clId="{F06BD571-9EDF-47FB-B065-431527722AFB}" dt="2025-01-03T17:25:32.725" v="0"/>
          <ac:picMkLst>
            <pc:docMk/>
            <pc:sldMk cId="2240379236" sldId="287"/>
            <ac:picMk id="8" creationId="{27021587-65F3-52A2-5AF2-7DFB27D11365}"/>
          </ac:picMkLst>
        </pc:picChg>
      </pc:sldChg>
      <pc:sldChg chg="modSp modNotes">
        <pc:chgData name="Metz, Loretta - FPAC-NRCS, AZ" userId="2b26dc92-d5c3-4839-9e28-e979d24780d6" providerId="ADAL" clId="{F06BD571-9EDF-47FB-B065-431527722AFB}" dt="2025-01-03T17:25:32.725" v="0"/>
        <pc:sldMkLst>
          <pc:docMk/>
          <pc:sldMk cId="1883953950" sldId="288"/>
        </pc:sldMkLst>
        <pc:spChg chg="mod">
          <ac:chgData name="Metz, Loretta - FPAC-NRCS, AZ" userId="2b26dc92-d5c3-4839-9e28-e979d24780d6" providerId="ADAL" clId="{F06BD571-9EDF-47FB-B065-431527722AFB}" dt="2025-01-03T17:25:32.725" v="0"/>
          <ac:spMkLst>
            <pc:docMk/>
            <pc:sldMk cId="1883953950" sldId="288"/>
            <ac:spMk id="2" creationId="{D8C349E0-66D0-EDE2-5134-C73514138386}"/>
          </ac:spMkLst>
        </pc:spChg>
        <pc:spChg chg="mod">
          <ac:chgData name="Metz, Loretta - FPAC-NRCS, AZ" userId="2b26dc92-d5c3-4839-9e28-e979d24780d6" providerId="ADAL" clId="{F06BD571-9EDF-47FB-B065-431527722AFB}" dt="2025-01-03T17:25:32.725" v="0"/>
          <ac:spMkLst>
            <pc:docMk/>
            <pc:sldMk cId="1883953950" sldId="288"/>
            <ac:spMk id="3" creationId="{555A75C5-0DD1-82DE-FD93-AD56BBC2A8CC}"/>
          </ac:spMkLst>
        </pc:spChg>
        <pc:spChg chg="mod">
          <ac:chgData name="Metz, Loretta - FPAC-NRCS, AZ" userId="2b26dc92-d5c3-4839-9e28-e979d24780d6" providerId="ADAL" clId="{F06BD571-9EDF-47FB-B065-431527722AFB}" dt="2025-01-03T17:25:32.725" v="0"/>
          <ac:spMkLst>
            <pc:docMk/>
            <pc:sldMk cId="1883953950" sldId="288"/>
            <ac:spMk id="8" creationId="{DFC04815-916B-BDEA-84E0-544A07C7D5FE}"/>
          </ac:spMkLst>
        </pc:spChg>
        <pc:picChg chg="mod">
          <ac:chgData name="Metz, Loretta - FPAC-NRCS, AZ" userId="2b26dc92-d5c3-4839-9e28-e979d24780d6" providerId="ADAL" clId="{F06BD571-9EDF-47FB-B065-431527722AFB}" dt="2025-01-03T17:25:32.725" v="0"/>
          <ac:picMkLst>
            <pc:docMk/>
            <pc:sldMk cId="1883953950" sldId="288"/>
            <ac:picMk id="6" creationId="{8B05489B-A02B-63B2-93CF-8A4374BAF6BE}"/>
          </ac:picMkLst>
        </pc:picChg>
      </pc:sldChg>
      <pc:sldChg chg="modSp">
        <pc:chgData name="Metz, Loretta - FPAC-NRCS, AZ" userId="2b26dc92-d5c3-4839-9e28-e979d24780d6" providerId="ADAL" clId="{F06BD571-9EDF-47FB-B065-431527722AFB}" dt="2025-01-03T17:25:32.725" v="0"/>
        <pc:sldMkLst>
          <pc:docMk/>
          <pc:sldMk cId="2709500790" sldId="294"/>
        </pc:sldMkLst>
        <pc:spChg chg="mod">
          <ac:chgData name="Metz, Loretta - FPAC-NRCS, AZ" userId="2b26dc92-d5c3-4839-9e28-e979d24780d6" providerId="ADAL" clId="{F06BD571-9EDF-47FB-B065-431527722AFB}" dt="2025-01-03T17:25:32.725" v="0"/>
          <ac:spMkLst>
            <pc:docMk/>
            <pc:sldMk cId="2709500790" sldId="294"/>
            <ac:spMk id="2" creationId="{24A888E1-82DD-BE6B-365A-0C97026B2816}"/>
          </ac:spMkLst>
        </pc:spChg>
        <pc:spChg chg="mod">
          <ac:chgData name="Metz, Loretta - FPAC-NRCS, AZ" userId="2b26dc92-d5c3-4839-9e28-e979d24780d6" providerId="ADAL" clId="{F06BD571-9EDF-47FB-B065-431527722AFB}" dt="2025-01-03T17:25:32.725" v="0"/>
          <ac:spMkLst>
            <pc:docMk/>
            <pc:sldMk cId="2709500790" sldId="294"/>
            <ac:spMk id="7" creationId="{0D0E282C-3F57-FD7B-D704-38AA335EA931}"/>
          </ac:spMkLst>
        </pc:spChg>
        <pc:picChg chg="mod">
          <ac:chgData name="Metz, Loretta - FPAC-NRCS, AZ" userId="2b26dc92-d5c3-4839-9e28-e979d24780d6" providerId="ADAL" clId="{F06BD571-9EDF-47FB-B065-431527722AFB}" dt="2025-01-03T17:25:32.725" v="0"/>
          <ac:picMkLst>
            <pc:docMk/>
            <pc:sldMk cId="2709500790" sldId="294"/>
            <ac:picMk id="5" creationId="{49C9B748-728A-637C-3303-EF30FD86143E}"/>
          </ac:picMkLst>
        </pc:picChg>
      </pc:sldChg>
      <pc:sldChg chg="modSp modNotes">
        <pc:chgData name="Metz, Loretta - FPAC-NRCS, AZ" userId="2b26dc92-d5c3-4839-9e28-e979d24780d6" providerId="ADAL" clId="{F06BD571-9EDF-47FB-B065-431527722AFB}" dt="2025-01-03T17:25:32.725" v="0"/>
        <pc:sldMkLst>
          <pc:docMk/>
          <pc:sldMk cId="752605339" sldId="295"/>
        </pc:sldMkLst>
        <pc:spChg chg="mod">
          <ac:chgData name="Metz, Loretta - FPAC-NRCS, AZ" userId="2b26dc92-d5c3-4839-9e28-e979d24780d6" providerId="ADAL" clId="{F06BD571-9EDF-47FB-B065-431527722AFB}" dt="2025-01-03T17:25:32.725" v="0"/>
          <ac:spMkLst>
            <pc:docMk/>
            <pc:sldMk cId="752605339" sldId="295"/>
            <ac:spMk id="2" creationId="{BB4A3CC1-BF42-BDD1-DDBE-4C985F57E1EE}"/>
          </ac:spMkLst>
        </pc:spChg>
        <pc:spChg chg="mod">
          <ac:chgData name="Metz, Loretta - FPAC-NRCS, AZ" userId="2b26dc92-d5c3-4839-9e28-e979d24780d6" providerId="ADAL" clId="{F06BD571-9EDF-47FB-B065-431527722AFB}" dt="2025-01-03T17:25:32.725" v="0"/>
          <ac:spMkLst>
            <pc:docMk/>
            <pc:sldMk cId="752605339" sldId="295"/>
            <ac:spMk id="3" creationId="{B35EBF83-F5B8-CE8A-277B-CD67F2DF90B5}"/>
          </ac:spMkLst>
        </pc:spChg>
        <pc:picChg chg="mod">
          <ac:chgData name="Metz, Loretta - FPAC-NRCS, AZ" userId="2b26dc92-d5c3-4839-9e28-e979d24780d6" providerId="ADAL" clId="{F06BD571-9EDF-47FB-B065-431527722AFB}" dt="2025-01-03T17:25:32.725" v="0"/>
          <ac:picMkLst>
            <pc:docMk/>
            <pc:sldMk cId="752605339" sldId="295"/>
            <ac:picMk id="4" creationId="{942CE50E-E7F8-C2BD-F56A-9726E5E2C693}"/>
          </ac:picMkLst>
        </pc:picChg>
        <pc:picChg chg="mod">
          <ac:chgData name="Metz, Loretta - FPAC-NRCS, AZ" userId="2b26dc92-d5c3-4839-9e28-e979d24780d6" providerId="ADAL" clId="{F06BD571-9EDF-47FB-B065-431527722AFB}" dt="2025-01-03T17:25:32.725" v="0"/>
          <ac:picMkLst>
            <pc:docMk/>
            <pc:sldMk cId="752605339" sldId="295"/>
            <ac:picMk id="6" creationId="{B97F48B0-303A-10FE-861D-140F6434BE97}"/>
          </ac:picMkLst>
        </pc:picChg>
        <pc:picChg chg="mod">
          <ac:chgData name="Metz, Loretta - FPAC-NRCS, AZ" userId="2b26dc92-d5c3-4839-9e28-e979d24780d6" providerId="ADAL" clId="{F06BD571-9EDF-47FB-B065-431527722AFB}" dt="2025-01-03T17:25:32.725" v="0"/>
          <ac:picMkLst>
            <pc:docMk/>
            <pc:sldMk cId="752605339" sldId="295"/>
            <ac:picMk id="7" creationId="{3B8D7809-07D2-E536-1D65-E3D7CFB727CE}"/>
          </ac:picMkLst>
        </pc:picChg>
      </pc:sldChg>
      <pc:sldChg chg="modSp modNotes">
        <pc:chgData name="Metz, Loretta - FPAC-NRCS, AZ" userId="2b26dc92-d5c3-4839-9e28-e979d24780d6" providerId="ADAL" clId="{F06BD571-9EDF-47FB-B065-431527722AFB}" dt="2025-01-03T17:25:32.725" v="0"/>
        <pc:sldMkLst>
          <pc:docMk/>
          <pc:sldMk cId="1961388448" sldId="297"/>
        </pc:sldMkLst>
        <pc:spChg chg="mod">
          <ac:chgData name="Metz, Loretta - FPAC-NRCS, AZ" userId="2b26dc92-d5c3-4839-9e28-e979d24780d6" providerId="ADAL" clId="{F06BD571-9EDF-47FB-B065-431527722AFB}" dt="2025-01-03T17:25:32.725" v="0"/>
          <ac:spMkLst>
            <pc:docMk/>
            <pc:sldMk cId="1961388448" sldId="297"/>
            <ac:spMk id="2" creationId="{842C8693-B46C-B1D0-5E14-AE8469CC8BF1}"/>
          </ac:spMkLst>
        </pc:spChg>
        <pc:graphicFrameChg chg="mod">
          <ac:chgData name="Metz, Loretta - FPAC-NRCS, AZ" userId="2b26dc92-d5c3-4839-9e28-e979d24780d6" providerId="ADAL" clId="{F06BD571-9EDF-47FB-B065-431527722AFB}" dt="2025-01-03T17:25:32.725" v="0"/>
          <ac:graphicFrameMkLst>
            <pc:docMk/>
            <pc:sldMk cId="1961388448" sldId="297"/>
            <ac:graphicFrameMk id="4" creationId="{9C452A8D-B377-5A7F-FCC4-6B9408FAF9D2}"/>
          </ac:graphicFrameMkLst>
        </pc:graphicFrameChg>
        <pc:picChg chg="mod">
          <ac:chgData name="Metz, Loretta - FPAC-NRCS, AZ" userId="2b26dc92-d5c3-4839-9e28-e979d24780d6" providerId="ADAL" clId="{F06BD571-9EDF-47FB-B065-431527722AFB}" dt="2025-01-03T17:25:32.725" v="0"/>
          <ac:picMkLst>
            <pc:docMk/>
            <pc:sldMk cId="1961388448" sldId="297"/>
            <ac:picMk id="26" creationId="{50A4224A-5449-6D9B-BDC0-8CA34088C3DE}"/>
          </ac:picMkLst>
        </pc:picChg>
        <pc:picChg chg="mod">
          <ac:chgData name="Metz, Loretta - FPAC-NRCS, AZ" userId="2b26dc92-d5c3-4839-9e28-e979d24780d6" providerId="ADAL" clId="{F06BD571-9EDF-47FB-B065-431527722AFB}" dt="2025-01-03T17:25:32.725" v="0"/>
          <ac:picMkLst>
            <pc:docMk/>
            <pc:sldMk cId="1961388448" sldId="297"/>
            <ac:picMk id="81" creationId="{F4BEBA9C-9FDB-4B1C-019B-92A01DC60200}"/>
          </ac:picMkLst>
        </pc:picChg>
      </pc:sldChg>
      <pc:sldChg chg="modSp modNotes">
        <pc:chgData name="Metz, Loretta - FPAC-NRCS, AZ" userId="2b26dc92-d5c3-4839-9e28-e979d24780d6" providerId="ADAL" clId="{F06BD571-9EDF-47FB-B065-431527722AFB}" dt="2025-01-03T17:25:32.725" v="0"/>
        <pc:sldMkLst>
          <pc:docMk/>
          <pc:sldMk cId="3294008160" sldId="298"/>
        </pc:sldMkLst>
        <pc:spChg chg="mod">
          <ac:chgData name="Metz, Loretta - FPAC-NRCS, AZ" userId="2b26dc92-d5c3-4839-9e28-e979d24780d6" providerId="ADAL" clId="{F06BD571-9EDF-47FB-B065-431527722AFB}" dt="2025-01-03T17:25:32.725" v="0"/>
          <ac:spMkLst>
            <pc:docMk/>
            <pc:sldMk cId="3294008160" sldId="298"/>
            <ac:spMk id="2" creationId="{2F5FE6CE-0A96-8035-84A7-AB4503F98E62}"/>
          </ac:spMkLst>
        </pc:spChg>
        <pc:spChg chg="mod">
          <ac:chgData name="Metz, Loretta - FPAC-NRCS, AZ" userId="2b26dc92-d5c3-4839-9e28-e979d24780d6" providerId="ADAL" clId="{F06BD571-9EDF-47FB-B065-431527722AFB}" dt="2025-01-03T17:25:32.725" v="0"/>
          <ac:spMkLst>
            <pc:docMk/>
            <pc:sldMk cId="3294008160" sldId="298"/>
            <ac:spMk id="6" creationId="{23BEDC46-4843-1518-591F-0B96ED79702B}"/>
          </ac:spMkLst>
        </pc:spChg>
        <pc:picChg chg="mod">
          <ac:chgData name="Metz, Loretta - FPAC-NRCS, AZ" userId="2b26dc92-d5c3-4839-9e28-e979d24780d6" providerId="ADAL" clId="{F06BD571-9EDF-47FB-B065-431527722AFB}" dt="2025-01-03T17:25:32.725" v="0"/>
          <ac:picMkLst>
            <pc:docMk/>
            <pc:sldMk cId="3294008160" sldId="298"/>
            <ac:picMk id="5" creationId="{82DD8B27-A3C8-491A-8D99-645A57E0EEB3}"/>
          </ac:picMkLst>
        </pc:picChg>
        <pc:picChg chg="mod">
          <ac:chgData name="Metz, Loretta - FPAC-NRCS, AZ" userId="2b26dc92-d5c3-4839-9e28-e979d24780d6" providerId="ADAL" clId="{F06BD571-9EDF-47FB-B065-431527722AFB}" dt="2025-01-03T17:25:32.725" v="0"/>
          <ac:picMkLst>
            <pc:docMk/>
            <pc:sldMk cId="3294008160" sldId="298"/>
            <ac:picMk id="11" creationId="{294585D5-25E5-8DC1-CD5E-4D09183797E6}"/>
          </ac:picMkLst>
        </pc:picChg>
        <pc:picChg chg="mod">
          <ac:chgData name="Metz, Loretta - FPAC-NRCS, AZ" userId="2b26dc92-d5c3-4839-9e28-e979d24780d6" providerId="ADAL" clId="{F06BD571-9EDF-47FB-B065-431527722AFB}" dt="2025-01-03T17:25:32.725" v="0"/>
          <ac:picMkLst>
            <pc:docMk/>
            <pc:sldMk cId="3294008160" sldId="298"/>
            <ac:picMk id="12" creationId="{5ABD830A-64DB-0C22-F95A-1099EE051FFC}"/>
          </ac:picMkLst>
        </pc:picChg>
        <pc:picChg chg="mod">
          <ac:chgData name="Metz, Loretta - FPAC-NRCS, AZ" userId="2b26dc92-d5c3-4839-9e28-e979d24780d6" providerId="ADAL" clId="{F06BD571-9EDF-47FB-B065-431527722AFB}" dt="2025-01-03T17:25:32.725" v="0"/>
          <ac:picMkLst>
            <pc:docMk/>
            <pc:sldMk cId="3294008160" sldId="298"/>
            <ac:picMk id="13" creationId="{18634D55-6200-50C8-7B72-B4D72BC1B495}"/>
          </ac:picMkLst>
        </pc:picChg>
      </pc:sldChg>
      <pc:sldChg chg="modSp modNotes">
        <pc:chgData name="Metz, Loretta - FPAC-NRCS, AZ" userId="2b26dc92-d5c3-4839-9e28-e979d24780d6" providerId="ADAL" clId="{F06BD571-9EDF-47FB-B065-431527722AFB}" dt="2025-01-03T17:25:32.725" v="0"/>
        <pc:sldMkLst>
          <pc:docMk/>
          <pc:sldMk cId="522138415" sldId="299"/>
        </pc:sldMkLst>
        <pc:spChg chg="mod">
          <ac:chgData name="Metz, Loretta - FPAC-NRCS, AZ" userId="2b26dc92-d5c3-4839-9e28-e979d24780d6" providerId="ADAL" clId="{F06BD571-9EDF-47FB-B065-431527722AFB}" dt="2025-01-03T17:25:32.725" v="0"/>
          <ac:spMkLst>
            <pc:docMk/>
            <pc:sldMk cId="522138415" sldId="299"/>
            <ac:spMk id="3" creationId="{07D2DB1C-BC1A-AC50-7A96-B42407DF26FE}"/>
          </ac:spMkLst>
        </pc:spChg>
        <pc:picChg chg="mod">
          <ac:chgData name="Metz, Loretta - FPAC-NRCS, AZ" userId="2b26dc92-d5c3-4839-9e28-e979d24780d6" providerId="ADAL" clId="{F06BD571-9EDF-47FB-B065-431527722AFB}" dt="2025-01-03T17:25:32.725" v="0"/>
          <ac:picMkLst>
            <pc:docMk/>
            <pc:sldMk cId="522138415" sldId="299"/>
            <ac:picMk id="5" creationId="{4CE96985-4FC7-ED89-EE82-0B4BCD96F8C6}"/>
          </ac:picMkLst>
        </pc:picChg>
        <pc:picChg chg="mod">
          <ac:chgData name="Metz, Loretta - FPAC-NRCS, AZ" userId="2b26dc92-d5c3-4839-9e28-e979d24780d6" providerId="ADAL" clId="{F06BD571-9EDF-47FB-B065-431527722AFB}" dt="2025-01-03T17:25:32.725" v="0"/>
          <ac:picMkLst>
            <pc:docMk/>
            <pc:sldMk cId="522138415" sldId="299"/>
            <ac:picMk id="6" creationId="{C5CDE65A-70FC-52D8-4714-3DDEA306FF3E}"/>
          </ac:picMkLst>
        </pc:picChg>
      </pc:sldChg>
      <pc:sldChg chg="modSp">
        <pc:chgData name="Metz, Loretta - FPAC-NRCS, AZ" userId="2b26dc92-d5c3-4839-9e28-e979d24780d6" providerId="ADAL" clId="{F06BD571-9EDF-47FB-B065-431527722AFB}" dt="2025-01-03T17:25:32.725" v="0"/>
        <pc:sldMkLst>
          <pc:docMk/>
          <pc:sldMk cId="1294573094" sldId="303"/>
        </pc:sldMkLst>
        <pc:spChg chg="mod">
          <ac:chgData name="Metz, Loretta - FPAC-NRCS, AZ" userId="2b26dc92-d5c3-4839-9e28-e979d24780d6" providerId="ADAL" clId="{F06BD571-9EDF-47FB-B065-431527722AFB}" dt="2025-01-03T17:25:32.725" v="0"/>
          <ac:spMkLst>
            <pc:docMk/>
            <pc:sldMk cId="1294573094" sldId="303"/>
            <ac:spMk id="4" creationId="{FDC01387-7BAB-4BE6-875C-9B623704B279}"/>
          </ac:spMkLst>
        </pc:spChg>
        <pc:spChg chg="mod">
          <ac:chgData name="Metz, Loretta - FPAC-NRCS, AZ" userId="2b26dc92-d5c3-4839-9e28-e979d24780d6" providerId="ADAL" clId="{F06BD571-9EDF-47FB-B065-431527722AFB}" dt="2025-01-03T17:25:32.725" v="0"/>
          <ac:spMkLst>
            <pc:docMk/>
            <pc:sldMk cId="1294573094" sldId="303"/>
            <ac:spMk id="7" creationId="{75F84242-3328-C5EC-1955-22A95653FBD2}"/>
          </ac:spMkLst>
        </pc:spChg>
        <pc:spChg chg="mod">
          <ac:chgData name="Metz, Loretta - FPAC-NRCS, AZ" userId="2b26dc92-d5c3-4839-9e28-e979d24780d6" providerId="ADAL" clId="{F06BD571-9EDF-47FB-B065-431527722AFB}" dt="2025-01-03T17:25:32.725" v="0"/>
          <ac:spMkLst>
            <pc:docMk/>
            <pc:sldMk cId="1294573094" sldId="303"/>
            <ac:spMk id="13" creationId="{C833F181-D319-9E26-D21E-33A9251CB7E1}"/>
          </ac:spMkLst>
        </pc:spChg>
      </pc:sldChg>
      <pc:sldChg chg="modSp modNotes">
        <pc:chgData name="Metz, Loretta - FPAC-NRCS, AZ" userId="2b26dc92-d5c3-4839-9e28-e979d24780d6" providerId="ADAL" clId="{F06BD571-9EDF-47FB-B065-431527722AFB}" dt="2025-01-03T17:25:32.725" v="0"/>
        <pc:sldMkLst>
          <pc:docMk/>
          <pc:sldMk cId="647177206" sldId="534"/>
        </pc:sldMkLst>
        <pc:spChg chg="mod">
          <ac:chgData name="Metz, Loretta - FPAC-NRCS, AZ" userId="2b26dc92-d5c3-4839-9e28-e979d24780d6" providerId="ADAL" clId="{F06BD571-9EDF-47FB-B065-431527722AFB}" dt="2025-01-03T17:25:32.725" v="0"/>
          <ac:spMkLst>
            <pc:docMk/>
            <pc:sldMk cId="647177206" sldId="534"/>
            <ac:spMk id="3" creationId="{64148835-0CEA-59B2-A8E9-A240DFDD1F0E}"/>
          </ac:spMkLst>
        </pc:spChg>
        <pc:graphicFrameChg chg="mod">
          <ac:chgData name="Metz, Loretta - FPAC-NRCS, AZ" userId="2b26dc92-d5c3-4839-9e28-e979d24780d6" providerId="ADAL" clId="{F06BD571-9EDF-47FB-B065-431527722AFB}" dt="2025-01-03T17:25:32.725" v="0"/>
          <ac:graphicFrameMkLst>
            <pc:docMk/>
            <pc:sldMk cId="647177206" sldId="534"/>
            <ac:graphicFrameMk id="4" creationId="{171376F6-F96F-4B4F-AD35-75BD556649C0}"/>
          </ac:graphicFrameMkLst>
        </pc:graphicFrameChg>
      </pc:sldChg>
      <pc:sldChg chg="modSp">
        <pc:chgData name="Metz, Loretta - FPAC-NRCS, AZ" userId="2b26dc92-d5c3-4839-9e28-e979d24780d6" providerId="ADAL" clId="{F06BD571-9EDF-47FB-B065-431527722AFB}" dt="2025-01-03T17:25:32.725" v="0"/>
        <pc:sldMkLst>
          <pc:docMk/>
          <pc:sldMk cId="4014258969" sldId="535"/>
        </pc:sldMkLst>
        <pc:picChg chg="mod">
          <ac:chgData name="Metz, Loretta - FPAC-NRCS, AZ" userId="2b26dc92-d5c3-4839-9e28-e979d24780d6" providerId="ADAL" clId="{F06BD571-9EDF-47FB-B065-431527722AFB}" dt="2025-01-03T17:25:32.725" v="0"/>
          <ac:picMkLst>
            <pc:docMk/>
            <pc:sldMk cId="4014258969" sldId="535"/>
            <ac:picMk id="5" creationId="{2AD88D47-7C73-311F-C4B2-444C0E835797}"/>
          </ac:picMkLst>
        </pc:picChg>
      </pc:sldChg>
      <pc:sldChg chg="modSp">
        <pc:chgData name="Metz, Loretta - FPAC-NRCS, AZ" userId="2b26dc92-d5c3-4839-9e28-e979d24780d6" providerId="ADAL" clId="{F06BD571-9EDF-47FB-B065-431527722AFB}" dt="2025-01-03T17:25:32.725" v="0"/>
        <pc:sldMkLst>
          <pc:docMk/>
          <pc:sldMk cId="2524286478" sldId="536"/>
        </pc:sldMkLst>
        <pc:picChg chg="mod">
          <ac:chgData name="Metz, Loretta - FPAC-NRCS, AZ" userId="2b26dc92-d5c3-4839-9e28-e979d24780d6" providerId="ADAL" clId="{F06BD571-9EDF-47FB-B065-431527722AFB}" dt="2025-01-03T17:25:32.725" v="0"/>
          <ac:picMkLst>
            <pc:docMk/>
            <pc:sldMk cId="2524286478" sldId="536"/>
            <ac:picMk id="5" creationId="{56344731-ACEC-6359-2D2D-3FA9D29BD089}"/>
          </ac:picMkLst>
        </pc:picChg>
      </pc:sldChg>
      <pc:sldMasterChg chg="modSp mod modSldLayout">
        <pc:chgData name="Metz, Loretta - FPAC-NRCS, AZ" userId="2b26dc92-d5c3-4839-9e28-e979d24780d6" providerId="ADAL" clId="{F06BD571-9EDF-47FB-B065-431527722AFB}" dt="2025-01-03T17:26:43.951" v="3" actId="255"/>
        <pc:sldMasterMkLst>
          <pc:docMk/>
          <pc:sldMasterMk cId="751869041" sldId="2147483745"/>
        </pc:sldMasterMkLst>
        <pc:spChg chg="mod">
          <ac:chgData name="Metz, Loretta - FPAC-NRCS, AZ" userId="2b26dc92-d5c3-4839-9e28-e979d24780d6" providerId="ADAL" clId="{F06BD571-9EDF-47FB-B065-431527722AFB}" dt="2025-01-03T17:26:34.247" v="2" actId="255"/>
          <ac:spMkLst>
            <pc:docMk/>
            <pc:sldMasterMk cId="751869041" sldId="2147483745"/>
            <ac:spMk id="2" creationId="{B09D283E-F7D5-43DA-A9E7-6E6474DF99D7}"/>
          </ac:spMkLst>
        </pc:spChg>
        <pc:spChg chg="mod">
          <ac:chgData name="Metz, Loretta - FPAC-NRCS, AZ" userId="2b26dc92-d5c3-4839-9e28-e979d24780d6" providerId="ADAL" clId="{F06BD571-9EDF-47FB-B065-431527722AFB}" dt="2025-01-03T17:26:43.951" v="3" actId="255"/>
          <ac:spMkLst>
            <pc:docMk/>
            <pc:sldMasterMk cId="751869041" sldId="2147483745"/>
            <ac:spMk id="3" creationId="{29017CC6-538A-FD3F-1CFC-7CF628665511}"/>
          </ac:spMkLst>
        </pc:spChg>
        <pc:spChg chg="mod">
          <ac:chgData name="Metz, Loretta - FPAC-NRCS, AZ" userId="2b26dc92-d5c3-4839-9e28-e979d24780d6" providerId="ADAL" clId="{F06BD571-9EDF-47FB-B065-431527722AFB}" dt="2025-01-03T17:25:32.725" v="0"/>
          <ac:spMkLst>
            <pc:docMk/>
            <pc:sldMasterMk cId="751869041" sldId="2147483745"/>
            <ac:spMk id="6" creationId="{DA92B40F-55B6-4C69-A7EB-3AD64D641DAE}"/>
          </ac:spMkLst>
        </pc:spChg>
        <pc:spChg chg="mod">
          <ac:chgData name="Metz, Loretta - FPAC-NRCS, AZ" userId="2b26dc92-d5c3-4839-9e28-e979d24780d6" providerId="ADAL" clId="{F06BD571-9EDF-47FB-B065-431527722AFB}" dt="2025-01-03T17:25:32.725" v="0"/>
          <ac:spMkLst>
            <pc:docMk/>
            <pc:sldMasterMk cId="751869041" sldId="2147483745"/>
            <ac:spMk id="8" creationId="{FBC5E9AA-A200-4DBB-BA55-E6325E4F79F6}"/>
          </ac:spMkLst>
        </pc:spChg>
        <pc:picChg chg="mod">
          <ac:chgData name="Metz, Loretta - FPAC-NRCS, AZ" userId="2b26dc92-d5c3-4839-9e28-e979d24780d6" providerId="ADAL" clId="{F06BD571-9EDF-47FB-B065-431527722AFB}" dt="2025-01-03T17:25:32.725" v="0"/>
          <ac:picMkLst>
            <pc:docMk/>
            <pc:sldMasterMk cId="751869041" sldId="2147483745"/>
            <ac:picMk id="7" creationId="{0B1C69E8-C370-43D8-81AA-AB0119E4CD31}"/>
          </ac:picMkLst>
        </pc:picChg>
        <pc:sldLayoutChg chg="modSp">
          <pc:chgData name="Metz, Loretta - FPAC-NRCS, AZ" userId="2b26dc92-d5c3-4839-9e28-e979d24780d6" providerId="ADAL" clId="{F06BD571-9EDF-47FB-B065-431527722AFB}" dt="2025-01-03T17:25:32.725" v="0"/>
          <pc:sldLayoutMkLst>
            <pc:docMk/>
            <pc:sldMasterMk cId="751869041" sldId="2147483745"/>
            <pc:sldLayoutMk cId="3464573795" sldId="2147483746"/>
          </pc:sldLayoutMkLst>
          <pc:spChg chg="mod">
            <ac:chgData name="Metz, Loretta - FPAC-NRCS, AZ" userId="2b26dc92-d5c3-4839-9e28-e979d24780d6" providerId="ADAL" clId="{F06BD571-9EDF-47FB-B065-431527722AFB}" dt="2025-01-03T17:25:32.725" v="0"/>
            <ac:spMkLst>
              <pc:docMk/>
              <pc:sldMasterMk cId="751869041" sldId="2147483745"/>
              <pc:sldLayoutMk cId="3464573795" sldId="2147483746"/>
              <ac:spMk id="2" creationId="{16AD0AA8-E444-47EF-89E5-736BB9B92D2D}"/>
            </ac:spMkLst>
          </pc:spChg>
          <pc:spChg chg="mod">
            <ac:chgData name="Metz, Loretta - FPAC-NRCS, AZ" userId="2b26dc92-d5c3-4839-9e28-e979d24780d6" providerId="ADAL" clId="{F06BD571-9EDF-47FB-B065-431527722AFB}" dt="2025-01-03T17:25:32.725" v="0"/>
            <ac:spMkLst>
              <pc:docMk/>
              <pc:sldMasterMk cId="751869041" sldId="2147483745"/>
              <pc:sldLayoutMk cId="3464573795" sldId="2147483746"/>
              <ac:spMk id="3" creationId="{46266056-6F28-4FC4-A607-F9B804CA0388}"/>
            </ac:spMkLst>
          </pc:spChg>
          <pc:spChg chg="mod">
            <ac:chgData name="Metz, Loretta - FPAC-NRCS, AZ" userId="2b26dc92-d5c3-4839-9e28-e979d24780d6" providerId="ADAL" clId="{F06BD571-9EDF-47FB-B065-431527722AFB}" dt="2025-01-03T17:25:32.725" v="0"/>
            <ac:spMkLst>
              <pc:docMk/>
              <pc:sldMasterMk cId="751869041" sldId="2147483745"/>
              <pc:sldLayoutMk cId="3464573795" sldId="2147483746"/>
              <ac:spMk id="4" creationId="{097CE488-345B-4087-B356-7841365FD68C}"/>
            </ac:spMkLst>
          </pc:spChg>
          <pc:spChg chg="mod">
            <ac:chgData name="Metz, Loretta - FPAC-NRCS, AZ" userId="2b26dc92-d5c3-4839-9e28-e979d24780d6" providerId="ADAL" clId="{F06BD571-9EDF-47FB-B065-431527722AFB}" dt="2025-01-03T17:25:32.725" v="0"/>
            <ac:spMkLst>
              <pc:docMk/>
              <pc:sldMasterMk cId="751869041" sldId="2147483745"/>
              <pc:sldLayoutMk cId="3464573795" sldId="2147483746"/>
              <ac:spMk id="5" creationId="{83A83115-0EE0-4DD7-9EE2-BAE89C704D0C}"/>
            </ac:spMkLst>
          </pc:spChg>
          <pc:spChg chg="mod">
            <ac:chgData name="Metz, Loretta - FPAC-NRCS, AZ" userId="2b26dc92-d5c3-4839-9e28-e979d24780d6" providerId="ADAL" clId="{F06BD571-9EDF-47FB-B065-431527722AFB}" dt="2025-01-03T17:25:32.725" v="0"/>
            <ac:spMkLst>
              <pc:docMk/>
              <pc:sldMasterMk cId="751869041" sldId="2147483745"/>
              <pc:sldLayoutMk cId="3464573795" sldId="2147483746"/>
              <ac:spMk id="6" creationId="{1ED9A527-BAED-61BF-6E91-7A7A549C0D53}"/>
            </ac:spMkLst>
          </pc:spChg>
          <pc:spChg chg="mod">
            <ac:chgData name="Metz, Loretta - FPAC-NRCS, AZ" userId="2b26dc92-d5c3-4839-9e28-e979d24780d6" providerId="ADAL" clId="{F06BD571-9EDF-47FB-B065-431527722AFB}" dt="2025-01-03T17:25:32.725" v="0"/>
            <ac:spMkLst>
              <pc:docMk/>
              <pc:sldMasterMk cId="751869041" sldId="2147483745"/>
              <pc:sldLayoutMk cId="3464573795" sldId="2147483746"/>
              <ac:spMk id="7" creationId="{C97D9E10-36DF-43A3-9452-DE4CDD54F665}"/>
            </ac:spMkLst>
          </pc:spChg>
          <pc:spChg chg="mod">
            <ac:chgData name="Metz, Loretta - FPAC-NRCS, AZ" userId="2b26dc92-d5c3-4839-9e28-e979d24780d6" providerId="ADAL" clId="{F06BD571-9EDF-47FB-B065-431527722AFB}" dt="2025-01-03T17:25:32.725" v="0"/>
            <ac:spMkLst>
              <pc:docMk/>
              <pc:sldMasterMk cId="751869041" sldId="2147483745"/>
              <pc:sldLayoutMk cId="3464573795" sldId="2147483746"/>
              <ac:spMk id="8" creationId="{CCE8192B-B4FF-4B3E-A295-05E256A8B953}"/>
            </ac:spMkLst>
          </pc:spChg>
          <pc:spChg chg="mod">
            <ac:chgData name="Metz, Loretta - FPAC-NRCS, AZ" userId="2b26dc92-d5c3-4839-9e28-e979d24780d6" providerId="ADAL" clId="{F06BD571-9EDF-47FB-B065-431527722AFB}" dt="2025-01-03T17:25:32.725" v="0"/>
            <ac:spMkLst>
              <pc:docMk/>
              <pc:sldMasterMk cId="751869041" sldId="2147483745"/>
              <pc:sldLayoutMk cId="3464573795" sldId="2147483746"/>
              <ac:spMk id="9" creationId="{095BC4A1-8F6A-474B-A40F-E9BC331AA982}"/>
            </ac:spMkLst>
          </pc:spChg>
          <pc:spChg chg="mod">
            <ac:chgData name="Metz, Loretta - FPAC-NRCS, AZ" userId="2b26dc92-d5c3-4839-9e28-e979d24780d6" providerId="ADAL" clId="{F06BD571-9EDF-47FB-B065-431527722AFB}" dt="2025-01-03T17:25:32.725" v="0"/>
            <ac:spMkLst>
              <pc:docMk/>
              <pc:sldMasterMk cId="751869041" sldId="2147483745"/>
              <pc:sldLayoutMk cId="3464573795" sldId="2147483746"/>
              <ac:spMk id="10" creationId="{FB2332BB-BA4A-47D7-A477-91535F93F46C}"/>
            </ac:spMkLst>
          </pc:spChg>
          <pc:spChg chg="mod">
            <ac:chgData name="Metz, Loretta - FPAC-NRCS, AZ" userId="2b26dc92-d5c3-4839-9e28-e979d24780d6" providerId="ADAL" clId="{F06BD571-9EDF-47FB-B065-431527722AFB}" dt="2025-01-03T17:25:32.725" v="0"/>
            <ac:spMkLst>
              <pc:docMk/>
              <pc:sldMasterMk cId="751869041" sldId="2147483745"/>
              <pc:sldLayoutMk cId="3464573795" sldId="2147483746"/>
              <ac:spMk id="11" creationId="{6262340B-7AE3-4D09-8B54-07D54060CA41}"/>
            </ac:spMkLst>
          </pc:spChg>
          <pc:picChg chg="mod">
            <ac:chgData name="Metz, Loretta - FPAC-NRCS, AZ" userId="2b26dc92-d5c3-4839-9e28-e979d24780d6" providerId="ADAL" clId="{F06BD571-9EDF-47FB-B065-431527722AFB}" dt="2025-01-03T17:25:32.725" v="0"/>
            <ac:picMkLst>
              <pc:docMk/>
              <pc:sldMasterMk cId="751869041" sldId="2147483745"/>
              <pc:sldLayoutMk cId="3464573795" sldId="2147483746"/>
              <ac:picMk id="13" creationId="{E089B2D9-B0F5-4CEB-8BA0-950F9B843EAA}"/>
            </ac:picMkLst>
          </pc:picChg>
        </pc:sldLayoutChg>
        <pc:sldLayoutChg chg="modSp">
          <pc:chgData name="Metz, Loretta - FPAC-NRCS, AZ" userId="2b26dc92-d5c3-4839-9e28-e979d24780d6" providerId="ADAL" clId="{F06BD571-9EDF-47FB-B065-431527722AFB}" dt="2025-01-03T17:25:32.725" v="0"/>
          <pc:sldLayoutMkLst>
            <pc:docMk/>
            <pc:sldMasterMk cId="751869041" sldId="2147483745"/>
            <pc:sldLayoutMk cId="34689311" sldId="2147483747"/>
          </pc:sldLayoutMkLst>
          <pc:spChg chg="mod">
            <ac:chgData name="Metz, Loretta - FPAC-NRCS, AZ" userId="2b26dc92-d5c3-4839-9e28-e979d24780d6" providerId="ADAL" clId="{F06BD571-9EDF-47FB-B065-431527722AFB}" dt="2025-01-03T17:25:32.725" v="0"/>
            <ac:spMkLst>
              <pc:docMk/>
              <pc:sldMasterMk cId="751869041" sldId="2147483745"/>
              <pc:sldLayoutMk cId="34689311" sldId="2147483747"/>
              <ac:spMk id="3" creationId="{79F3FA21-32DA-4C38-8299-88FEFA2C3B39}"/>
            </ac:spMkLst>
          </pc:spChg>
          <pc:spChg chg="mod">
            <ac:chgData name="Metz, Loretta - FPAC-NRCS, AZ" userId="2b26dc92-d5c3-4839-9e28-e979d24780d6" providerId="ADAL" clId="{F06BD571-9EDF-47FB-B065-431527722AFB}" dt="2025-01-03T17:25:32.725" v="0"/>
            <ac:spMkLst>
              <pc:docMk/>
              <pc:sldMasterMk cId="751869041" sldId="2147483745"/>
              <pc:sldLayoutMk cId="34689311" sldId="2147483747"/>
              <ac:spMk id="7" creationId="{F8A70739-026E-4B9F-A8C5-8058205D0AA7}"/>
            </ac:spMkLst>
          </pc:spChg>
          <pc:spChg chg="mod">
            <ac:chgData name="Metz, Loretta - FPAC-NRCS, AZ" userId="2b26dc92-d5c3-4839-9e28-e979d24780d6" providerId="ADAL" clId="{F06BD571-9EDF-47FB-B065-431527722AFB}" dt="2025-01-03T17:25:32.725" v="0"/>
            <ac:spMkLst>
              <pc:docMk/>
              <pc:sldMasterMk cId="751869041" sldId="2147483745"/>
              <pc:sldLayoutMk cId="34689311" sldId="2147483747"/>
              <ac:spMk id="8" creationId="{DE393653-42EA-4CD1-9134-AC75DD79569F}"/>
            </ac:spMkLst>
          </pc:spChg>
          <pc:spChg chg="mod">
            <ac:chgData name="Metz, Loretta - FPAC-NRCS, AZ" userId="2b26dc92-d5c3-4839-9e28-e979d24780d6" providerId="ADAL" clId="{F06BD571-9EDF-47FB-B065-431527722AFB}" dt="2025-01-03T17:25:32.725" v="0"/>
            <ac:spMkLst>
              <pc:docMk/>
              <pc:sldMasterMk cId="751869041" sldId="2147483745"/>
              <pc:sldLayoutMk cId="34689311" sldId="2147483747"/>
              <ac:spMk id="9" creationId="{50B14B5B-CD68-4361-95C8-B6A835F8AE1F}"/>
            </ac:spMkLst>
          </pc:spChg>
          <pc:spChg chg="mod">
            <ac:chgData name="Metz, Loretta - FPAC-NRCS, AZ" userId="2b26dc92-d5c3-4839-9e28-e979d24780d6" providerId="ADAL" clId="{F06BD571-9EDF-47FB-B065-431527722AFB}" dt="2025-01-03T17:25:32.725" v="0"/>
            <ac:spMkLst>
              <pc:docMk/>
              <pc:sldMasterMk cId="751869041" sldId="2147483745"/>
              <pc:sldLayoutMk cId="34689311" sldId="2147483747"/>
              <ac:spMk id="10" creationId="{BE80AC0F-1710-4D52-A7E0-538CAA25D98F}"/>
            </ac:spMkLst>
          </pc:spChg>
          <pc:spChg chg="mod">
            <ac:chgData name="Metz, Loretta - FPAC-NRCS, AZ" userId="2b26dc92-d5c3-4839-9e28-e979d24780d6" providerId="ADAL" clId="{F06BD571-9EDF-47FB-B065-431527722AFB}" dt="2025-01-03T17:25:32.725" v="0"/>
            <ac:spMkLst>
              <pc:docMk/>
              <pc:sldMasterMk cId="751869041" sldId="2147483745"/>
              <pc:sldLayoutMk cId="34689311" sldId="2147483747"/>
              <ac:spMk id="11" creationId="{BE77A1B9-A512-4501-9DAF-EB9FFE6E5621}"/>
            </ac:spMkLst>
          </pc:spChg>
          <pc:spChg chg="mod">
            <ac:chgData name="Metz, Loretta - FPAC-NRCS, AZ" userId="2b26dc92-d5c3-4839-9e28-e979d24780d6" providerId="ADAL" clId="{F06BD571-9EDF-47FB-B065-431527722AFB}" dt="2025-01-03T17:25:32.725" v="0"/>
            <ac:spMkLst>
              <pc:docMk/>
              <pc:sldMasterMk cId="751869041" sldId="2147483745"/>
              <pc:sldLayoutMk cId="34689311" sldId="2147483747"/>
              <ac:spMk id="12" creationId="{9D1462A7-C7E4-4DFA-80F9-708DEE043018}"/>
            </ac:spMkLst>
          </pc:spChg>
          <pc:spChg chg="mod">
            <ac:chgData name="Metz, Loretta - FPAC-NRCS, AZ" userId="2b26dc92-d5c3-4839-9e28-e979d24780d6" providerId="ADAL" clId="{F06BD571-9EDF-47FB-B065-431527722AFB}" dt="2025-01-03T17:25:32.725" v="0"/>
            <ac:spMkLst>
              <pc:docMk/>
              <pc:sldMasterMk cId="751869041" sldId="2147483745"/>
              <pc:sldLayoutMk cId="34689311" sldId="2147483747"/>
              <ac:spMk id="13" creationId="{4B824948-7DE2-41F5-BE27-87349BE01F09}"/>
            </ac:spMkLst>
          </pc:spChg>
          <pc:picChg chg="mod">
            <ac:chgData name="Metz, Loretta - FPAC-NRCS, AZ" userId="2b26dc92-d5c3-4839-9e28-e979d24780d6" providerId="ADAL" clId="{F06BD571-9EDF-47FB-B065-431527722AFB}" dt="2025-01-03T17:25:32.725" v="0"/>
            <ac:picMkLst>
              <pc:docMk/>
              <pc:sldMasterMk cId="751869041" sldId="2147483745"/>
              <pc:sldLayoutMk cId="34689311" sldId="2147483747"/>
              <ac:picMk id="15" creationId="{4E09703A-B874-4DB3-A2C0-A8F18302FE71}"/>
            </ac:picMkLst>
          </pc:picChg>
        </pc:sldLayoutChg>
        <pc:sldLayoutChg chg="modSp">
          <pc:chgData name="Metz, Loretta - FPAC-NRCS, AZ" userId="2b26dc92-d5c3-4839-9e28-e979d24780d6" providerId="ADAL" clId="{F06BD571-9EDF-47FB-B065-431527722AFB}" dt="2025-01-03T17:25:32.725" v="0"/>
          <pc:sldLayoutMkLst>
            <pc:docMk/>
            <pc:sldMasterMk cId="751869041" sldId="2147483745"/>
            <pc:sldLayoutMk cId="379728076" sldId="2147483748"/>
          </pc:sldLayoutMkLst>
          <pc:spChg chg="mod">
            <ac:chgData name="Metz, Loretta - FPAC-NRCS, AZ" userId="2b26dc92-d5c3-4839-9e28-e979d24780d6" providerId="ADAL" clId="{F06BD571-9EDF-47FB-B065-431527722AFB}" dt="2025-01-03T17:25:32.725" v="0"/>
            <ac:spMkLst>
              <pc:docMk/>
              <pc:sldMasterMk cId="751869041" sldId="2147483745"/>
              <pc:sldLayoutMk cId="379728076" sldId="2147483748"/>
              <ac:spMk id="2" creationId="{EF9F4156-6790-4E80-9424-B88EF82B9004}"/>
            </ac:spMkLst>
          </pc:spChg>
          <pc:spChg chg="mod">
            <ac:chgData name="Metz, Loretta - FPAC-NRCS, AZ" userId="2b26dc92-d5c3-4839-9e28-e979d24780d6" providerId="ADAL" clId="{F06BD571-9EDF-47FB-B065-431527722AFB}" dt="2025-01-03T17:25:32.725" v="0"/>
            <ac:spMkLst>
              <pc:docMk/>
              <pc:sldMasterMk cId="751869041" sldId="2147483745"/>
              <pc:sldLayoutMk cId="379728076" sldId="2147483748"/>
              <ac:spMk id="4" creationId="{AB060155-703B-836F-6108-5BC2E11B03F2}"/>
            </ac:spMkLst>
          </pc:spChg>
          <pc:spChg chg="mod">
            <ac:chgData name="Metz, Loretta - FPAC-NRCS, AZ" userId="2b26dc92-d5c3-4839-9e28-e979d24780d6" providerId="ADAL" clId="{F06BD571-9EDF-47FB-B065-431527722AFB}" dt="2025-01-03T17:25:32.725" v="0"/>
            <ac:spMkLst>
              <pc:docMk/>
              <pc:sldMasterMk cId="751869041" sldId="2147483745"/>
              <pc:sldLayoutMk cId="379728076" sldId="2147483748"/>
              <ac:spMk id="5" creationId="{D9421300-9FF3-4C26-A673-97FEA0847633}"/>
            </ac:spMkLst>
          </pc:spChg>
          <pc:spChg chg="mod">
            <ac:chgData name="Metz, Loretta - FPAC-NRCS, AZ" userId="2b26dc92-d5c3-4839-9e28-e979d24780d6" providerId="ADAL" clId="{F06BD571-9EDF-47FB-B065-431527722AFB}" dt="2025-01-03T17:25:32.725" v="0"/>
            <ac:spMkLst>
              <pc:docMk/>
              <pc:sldMasterMk cId="751869041" sldId="2147483745"/>
              <pc:sldLayoutMk cId="379728076" sldId="2147483748"/>
              <ac:spMk id="6" creationId="{E023135A-9DBD-43D4-B78B-218E551081F7}"/>
            </ac:spMkLst>
          </pc:spChg>
        </pc:sldLayoutChg>
        <pc:sldLayoutChg chg="modSp">
          <pc:chgData name="Metz, Loretta - FPAC-NRCS, AZ" userId="2b26dc92-d5c3-4839-9e28-e979d24780d6" providerId="ADAL" clId="{F06BD571-9EDF-47FB-B065-431527722AFB}" dt="2025-01-03T17:25:32.725" v="0"/>
          <pc:sldLayoutMkLst>
            <pc:docMk/>
            <pc:sldMasterMk cId="751869041" sldId="2147483745"/>
            <pc:sldLayoutMk cId="3313678064" sldId="2147483749"/>
          </pc:sldLayoutMkLst>
          <pc:spChg chg="mod">
            <ac:chgData name="Metz, Loretta - FPAC-NRCS, AZ" userId="2b26dc92-d5c3-4839-9e28-e979d24780d6" providerId="ADAL" clId="{F06BD571-9EDF-47FB-B065-431527722AFB}" dt="2025-01-03T17:25:32.725" v="0"/>
            <ac:spMkLst>
              <pc:docMk/>
              <pc:sldMasterMk cId="751869041" sldId="2147483745"/>
              <pc:sldLayoutMk cId="3313678064" sldId="2147483749"/>
              <ac:spMk id="3" creationId="{139325A6-7B98-FADE-D434-B6A2DB8AD5A1}"/>
            </ac:spMkLst>
          </pc:spChg>
          <pc:spChg chg="mod">
            <ac:chgData name="Metz, Loretta - FPAC-NRCS, AZ" userId="2b26dc92-d5c3-4839-9e28-e979d24780d6" providerId="ADAL" clId="{F06BD571-9EDF-47FB-B065-431527722AFB}" dt="2025-01-03T17:25:32.725" v="0"/>
            <ac:spMkLst>
              <pc:docMk/>
              <pc:sldMasterMk cId="751869041" sldId="2147483745"/>
              <pc:sldLayoutMk cId="3313678064" sldId="2147483749"/>
              <ac:spMk id="8" creationId="{A7B37783-ECCB-4CEC-8DEF-782C6EDEE53A}"/>
            </ac:spMkLst>
          </pc:spChg>
          <pc:spChg chg="mod">
            <ac:chgData name="Metz, Loretta - FPAC-NRCS, AZ" userId="2b26dc92-d5c3-4839-9e28-e979d24780d6" providerId="ADAL" clId="{F06BD571-9EDF-47FB-B065-431527722AFB}" dt="2025-01-03T17:25:32.725" v="0"/>
            <ac:spMkLst>
              <pc:docMk/>
              <pc:sldMasterMk cId="751869041" sldId="2147483745"/>
              <pc:sldLayoutMk cId="3313678064" sldId="2147483749"/>
              <ac:spMk id="9" creationId="{9F74EC4E-08ED-4D5B-88C8-B35C6C45753B}"/>
            </ac:spMkLst>
          </pc:spChg>
          <pc:spChg chg="mod">
            <ac:chgData name="Metz, Loretta - FPAC-NRCS, AZ" userId="2b26dc92-d5c3-4839-9e28-e979d24780d6" providerId="ADAL" clId="{F06BD571-9EDF-47FB-B065-431527722AFB}" dt="2025-01-03T17:25:32.725" v="0"/>
            <ac:spMkLst>
              <pc:docMk/>
              <pc:sldMasterMk cId="751869041" sldId="2147483745"/>
              <pc:sldLayoutMk cId="3313678064" sldId="2147483749"/>
              <ac:spMk id="10" creationId="{7858EC9A-293D-4DC4-8D17-1C7CD6AB84C0}"/>
            </ac:spMkLst>
          </pc:spChg>
          <pc:spChg chg="mod">
            <ac:chgData name="Metz, Loretta - FPAC-NRCS, AZ" userId="2b26dc92-d5c3-4839-9e28-e979d24780d6" providerId="ADAL" clId="{F06BD571-9EDF-47FB-B065-431527722AFB}" dt="2025-01-03T17:25:32.725" v="0"/>
            <ac:spMkLst>
              <pc:docMk/>
              <pc:sldMasterMk cId="751869041" sldId="2147483745"/>
              <pc:sldLayoutMk cId="3313678064" sldId="2147483749"/>
              <ac:spMk id="11" creationId="{2B434D1E-5311-4884-AA47-BBA361918243}"/>
            </ac:spMkLst>
          </pc:spChg>
          <pc:spChg chg="mod">
            <ac:chgData name="Metz, Loretta - FPAC-NRCS, AZ" userId="2b26dc92-d5c3-4839-9e28-e979d24780d6" providerId="ADAL" clId="{F06BD571-9EDF-47FB-B065-431527722AFB}" dt="2025-01-03T17:25:32.725" v="0"/>
            <ac:spMkLst>
              <pc:docMk/>
              <pc:sldMasterMk cId="751869041" sldId="2147483745"/>
              <pc:sldLayoutMk cId="3313678064" sldId="2147483749"/>
              <ac:spMk id="12" creationId="{FA3DE705-66A6-4139-B2DC-D25F0EB450B7}"/>
            </ac:spMkLst>
          </pc:spChg>
        </pc:sldLayoutChg>
        <pc:sldLayoutChg chg="modSp">
          <pc:chgData name="Metz, Loretta - FPAC-NRCS, AZ" userId="2b26dc92-d5c3-4839-9e28-e979d24780d6" providerId="ADAL" clId="{F06BD571-9EDF-47FB-B065-431527722AFB}" dt="2025-01-03T17:25:32.725" v="0"/>
          <pc:sldLayoutMkLst>
            <pc:docMk/>
            <pc:sldMasterMk cId="751869041" sldId="2147483745"/>
            <pc:sldLayoutMk cId="4293294620" sldId="2147483750"/>
          </pc:sldLayoutMkLst>
          <pc:spChg chg="mod">
            <ac:chgData name="Metz, Loretta - FPAC-NRCS, AZ" userId="2b26dc92-d5c3-4839-9e28-e979d24780d6" providerId="ADAL" clId="{F06BD571-9EDF-47FB-B065-431527722AFB}" dt="2025-01-03T17:25:32.725" v="0"/>
            <ac:spMkLst>
              <pc:docMk/>
              <pc:sldMasterMk cId="751869041" sldId="2147483745"/>
              <pc:sldLayoutMk cId="4293294620" sldId="2147483750"/>
              <ac:spMk id="3" creationId="{BE2B9254-8570-FDC7-4F0A-578AD5E80273}"/>
            </ac:spMkLst>
          </pc:spChg>
          <pc:spChg chg="mod">
            <ac:chgData name="Metz, Loretta - FPAC-NRCS, AZ" userId="2b26dc92-d5c3-4839-9e28-e979d24780d6" providerId="ADAL" clId="{F06BD571-9EDF-47FB-B065-431527722AFB}" dt="2025-01-03T17:25:32.725" v="0"/>
            <ac:spMkLst>
              <pc:docMk/>
              <pc:sldMasterMk cId="751869041" sldId="2147483745"/>
              <pc:sldLayoutMk cId="4293294620" sldId="2147483750"/>
              <ac:spMk id="12" creationId="{FA3DE705-66A6-4139-B2DC-D25F0EB450B7}"/>
            </ac:spMkLst>
          </pc:spChg>
          <pc:spChg chg="mod">
            <ac:chgData name="Metz, Loretta - FPAC-NRCS, AZ" userId="2b26dc92-d5c3-4839-9e28-e979d24780d6" providerId="ADAL" clId="{F06BD571-9EDF-47FB-B065-431527722AFB}" dt="2025-01-03T17:25:32.725" v="0"/>
            <ac:spMkLst>
              <pc:docMk/>
              <pc:sldMasterMk cId="751869041" sldId="2147483745"/>
              <pc:sldLayoutMk cId="4293294620" sldId="2147483750"/>
              <ac:spMk id="13" creationId="{12E01219-4F6B-4A10-ACAC-FC1373C47670}"/>
            </ac:spMkLst>
          </pc:spChg>
          <pc:spChg chg="mod">
            <ac:chgData name="Metz, Loretta - FPAC-NRCS, AZ" userId="2b26dc92-d5c3-4839-9e28-e979d24780d6" providerId="ADAL" clId="{F06BD571-9EDF-47FB-B065-431527722AFB}" dt="2025-01-03T17:25:32.725" v="0"/>
            <ac:spMkLst>
              <pc:docMk/>
              <pc:sldMasterMk cId="751869041" sldId="2147483745"/>
              <pc:sldLayoutMk cId="4293294620" sldId="2147483750"/>
              <ac:spMk id="16" creationId="{B56D0C75-5B98-46DE-9CDE-7848C98BC629}"/>
            </ac:spMkLst>
          </pc:spChg>
          <pc:spChg chg="mod">
            <ac:chgData name="Metz, Loretta - FPAC-NRCS, AZ" userId="2b26dc92-d5c3-4839-9e28-e979d24780d6" providerId="ADAL" clId="{F06BD571-9EDF-47FB-B065-431527722AFB}" dt="2025-01-03T17:25:32.725" v="0"/>
            <ac:spMkLst>
              <pc:docMk/>
              <pc:sldMasterMk cId="751869041" sldId="2147483745"/>
              <pc:sldLayoutMk cId="4293294620" sldId="2147483750"/>
              <ac:spMk id="18" creationId="{175A8299-EC36-407A-A79D-E8F21B4912DD}"/>
            </ac:spMkLst>
          </pc:spChg>
          <pc:spChg chg="mod">
            <ac:chgData name="Metz, Loretta - FPAC-NRCS, AZ" userId="2b26dc92-d5c3-4839-9e28-e979d24780d6" providerId="ADAL" clId="{F06BD571-9EDF-47FB-B065-431527722AFB}" dt="2025-01-03T17:25:32.725" v="0"/>
            <ac:spMkLst>
              <pc:docMk/>
              <pc:sldMasterMk cId="751869041" sldId="2147483745"/>
              <pc:sldLayoutMk cId="4293294620" sldId="2147483750"/>
              <ac:spMk id="19" creationId="{2A4E731A-EF94-4BF9-B8A8-ACC17649834E}"/>
            </ac:spMkLst>
          </pc:spChg>
          <pc:spChg chg="mod">
            <ac:chgData name="Metz, Loretta - FPAC-NRCS, AZ" userId="2b26dc92-d5c3-4839-9e28-e979d24780d6" providerId="ADAL" clId="{F06BD571-9EDF-47FB-B065-431527722AFB}" dt="2025-01-03T17:25:32.725" v="0"/>
            <ac:spMkLst>
              <pc:docMk/>
              <pc:sldMasterMk cId="751869041" sldId="2147483745"/>
              <pc:sldLayoutMk cId="4293294620" sldId="2147483750"/>
              <ac:spMk id="20" creationId="{ECA84048-8C0E-492C-AC5F-197EB1BEC3C7}"/>
            </ac:spMkLst>
          </pc:spChg>
          <pc:spChg chg="mod">
            <ac:chgData name="Metz, Loretta - FPAC-NRCS, AZ" userId="2b26dc92-d5c3-4839-9e28-e979d24780d6" providerId="ADAL" clId="{F06BD571-9EDF-47FB-B065-431527722AFB}" dt="2025-01-03T17:25:32.725" v="0"/>
            <ac:spMkLst>
              <pc:docMk/>
              <pc:sldMasterMk cId="751869041" sldId="2147483745"/>
              <pc:sldLayoutMk cId="4293294620" sldId="2147483750"/>
              <ac:spMk id="21" creationId="{C1CFA84E-19F1-45F4-93A1-15252D4AA15C}"/>
            </ac:spMkLst>
          </pc:spChg>
        </pc:sldLayoutChg>
        <pc:sldLayoutChg chg="modSp">
          <pc:chgData name="Metz, Loretta - FPAC-NRCS, AZ" userId="2b26dc92-d5c3-4839-9e28-e979d24780d6" providerId="ADAL" clId="{F06BD571-9EDF-47FB-B065-431527722AFB}" dt="2025-01-03T17:25:32.725" v="0"/>
          <pc:sldLayoutMkLst>
            <pc:docMk/>
            <pc:sldMasterMk cId="751869041" sldId="2147483745"/>
            <pc:sldLayoutMk cId="3892740772" sldId="2147483751"/>
          </pc:sldLayoutMkLst>
          <pc:spChg chg="mod">
            <ac:chgData name="Metz, Loretta - FPAC-NRCS, AZ" userId="2b26dc92-d5c3-4839-9e28-e979d24780d6" providerId="ADAL" clId="{F06BD571-9EDF-47FB-B065-431527722AFB}" dt="2025-01-03T17:25:32.725" v="0"/>
            <ac:spMkLst>
              <pc:docMk/>
              <pc:sldMasterMk cId="751869041" sldId="2147483745"/>
              <pc:sldLayoutMk cId="3892740772" sldId="2147483751"/>
              <ac:spMk id="3" creationId="{79F3FA21-32DA-4C38-8299-88FEFA2C3B39}"/>
            </ac:spMkLst>
          </pc:spChg>
          <pc:spChg chg="mod">
            <ac:chgData name="Metz, Loretta - FPAC-NRCS, AZ" userId="2b26dc92-d5c3-4839-9e28-e979d24780d6" providerId="ADAL" clId="{F06BD571-9EDF-47FB-B065-431527722AFB}" dt="2025-01-03T17:25:32.725" v="0"/>
            <ac:spMkLst>
              <pc:docMk/>
              <pc:sldMasterMk cId="751869041" sldId="2147483745"/>
              <pc:sldLayoutMk cId="3892740772" sldId="2147483751"/>
              <ac:spMk id="7" creationId="{F8A70739-026E-4B9F-A8C5-8058205D0AA7}"/>
            </ac:spMkLst>
          </pc:spChg>
          <pc:spChg chg="mod">
            <ac:chgData name="Metz, Loretta - FPAC-NRCS, AZ" userId="2b26dc92-d5c3-4839-9e28-e979d24780d6" providerId="ADAL" clId="{F06BD571-9EDF-47FB-B065-431527722AFB}" dt="2025-01-03T17:25:32.725" v="0"/>
            <ac:spMkLst>
              <pc:docMk/>
              <pc:sldMasterMk cId="751869041" sldId="2147483745"/>
              <pc:sldLayoutMk cId="3892740772" sldId="2147483751"/>
              <ac:spMk id="8" creationId="{DE393653-42EA-4CD1-9134-AC75DD79569F}"/>
            </ac:spMkLst>
          </pc:spChg>
          <pc:spChg chg="mod">
            <ac:chgData name="Metz, Loretta - FPAC-NRCS, AZ" userId="2b26dc92-d5c3-4839-9e28-e979d24780d6" providerId="ADAL" clId="{F06BD571-9EDF-47FB-B065-431527722AFB}" dt="2025-01-03T17:25:32.725" v="0"/>
            <ac:spMkLst>
              <pc:docMk/>
              <pc:sldMasterMk cId="751869041" sldId="2147483745"/>
              <pc:sldLayoutMk cId="3892740772" sldId="2147483751"/>
              <ac:spMk id="9" creationId="{50B14B5B-CD68-4361-95C8-B6A835F8AE1F}"/>
            </ac:spMkLst>
          </pc:spChg>
          <pc:spChg chg="mod">
            <ac:chgData name="Metz, Loretta - FPAC-NRCS, AZ" userId="2b26dc92-d5c3-4839-9e28-e979d24780d6" providerId="ADAL" clId="{F06BD571-9EDF-47FB-B065-431527722AFB}" dt="2025-01-03T17:25:32.725" v="0"/>
            <ac:spMkLst>
              <pc:docMk/>
              <pc:sldMasterMk cId="751869041" sldId="2147483745"/>
              <pc:sldLayoutMk cId="3892740772" sldId="2147483751"/>
              <ac:spMk id="10" creationId="{BE80AC0F-1710-4D52-A7E0-538CAA25D98F}"/>
            </ac:spMkLst>
          </pc:spChg>
          <pc:spChg chg="mod">
            <ac:chgData name="Metz, Loretta - FPAC-NRCS, AZ" userId="2b26dc92-d5c3-4839-9e28-e979d24780d6" providerId="ADAL" clId="{F06BD571-9EDF-47FB-B065-431527722AFB}" dt="2025-01-03T17:25:32.725" v="0"/>
            <ac:spMkLst>
              <pc:docMk/>
              <pc:sldMasterMk cId="751869041" sldId="2147483745"/>
              <pc:sldLayoutMk cId="3892740772" sldId="2147483751"/>
              <ac:spMk id="11" creationId="{BE77A1B9-A512-4501-9DAF-EB9FFE6E5621}"/>
            </ac:spMkLst>
          </pc:spChg>
          <pc:spChg chg="mod">
            <ac:chgData name="Metz, Loretta - FPAC-NRCS, AZ" userId="2b26dc92-d5c3-4839-9e28-e979d24780d6" providerId="ADAL" clId="{F06BD571-9EDF-47FB-B065-431527722AFB}" dt="2025-01-03T17:25:32.725" v="0"/>
            <ac:spMkLst>
              <pc:docMk/>
              <pc:sldMasterMk cId="751869041" sldId="2147483745"/>
              <pc:sldLayoutMk cId="3892740772" sldId="2147483751"/>
              <ac:spMk id="12" creationId="{9D1462A7-C7E4-4DFA-80F9-708DEE043018}"/>
            </ac:spMkLst>
          </pc:spChg>
          <pc:spChg chg="mod">
            <ac:chgData name="Metz, Loretta - FPAC-NRCS, AZ" userId="2b26dc92-d5c3-4839-9e28-e979d24780d6" providerId="ADAL" clId="{F06BD571-9EDF-47FB-B065-431527722AFB}" dt="2025-01-03T17:25:32.725" v="0"/>
            <ac:spMkLst>
              <pc:docMk/>
              <pc:sldMasterMk cId="751869041" sldId="2147483745"/>
              <pc:sldLayoutMk cId="3892740772" sldId="2147483751"/>
              <ac:spMk id="13" creationId="{4B824948-7DE2-41F5-BE27-87349BE01F09}"/>
            </ac:spMkLst>
          </pc:spChg>
          <pc:picChg chg="mod">
            <ac:chgData name="Metz, Loretta - FPAC-NRCS, AZ" userId="2b26dc92-d5c3-4839-9e28-e979d24780d6" providerId="ADAL" clId="{F06BD571-9EDF-47FB-B065-431527722AFB}" dt="2025-01-03T17:25:32.725" v="0"/>
            <ac:picMkLst>
              <pc:docMk/>
              <pc:sldMasterMk cId="751869041" sldId="2147483745"/>
              <pc:sldLayoutMk cId="3892740772" sldId="2147483751"/>
              <ac:picMk id="15" creationId="{4E09703A-B874-4DB3-A2C0-A8F18302FE71}"/>
            </ac:picMkLst>
          </pc:picChg>
        </pc:sldLayoutChg>
        <pc:sldLayoutChg chg="modSp">
          <pc:chgData name="Metz, Loretta - FPAC-NRCS, AZ" userId="2b26dc92-d5c3-4839-9e28-e979d24780d6" providerId="ADAL" clId="{F06BD571-9EDF-47FB-B065-431527722AFB}" dt="2025-01-03T17:25:32.725" v="0"/>
          <pc:sldLayoutMkLst>
            <pc:docMk/>
            <pc:sldMasterMk cId="751869041" sldId="2147483745"/>
            <pc:sldLayoutMk cId="333678483" sldId="2147483752"/>
          </pc:sldLayoutMkLst>
          <pc:spChg chg="mod">
            <ac:chgData name="Metz, Loretta - FPAC-NRCS, AZ" userId="2b26dc92-d5c3-4839-9e28-e979d24780d6" providerId="ADAL" clId="{F06BD571-9EDF-47FB-B065-431527722AFB}" dt="2025-01-03T17:25:32.725" v="0"/>
            <ac:spMkLst>
              <pc:docMk/>
              <pc:sldMasterMk cId="751869041" sldId="2147483745"/>
              <pc:sldLayoutMk cId="333678483" sldId="2147483752"/>
              <ac:spMk id="9" creationId="{BF2A1C92-BED5-4889-350B-664F5E52DD1F}"/>
            </ac:spMkLst>
          </pc:spChg>
          <pc:spChg chg="mod">
            <ac:chgData name="Metz, Loretta - FPAC-NRCS, AZ" userId="2b26dc92-d5c3-4839-9e28-e979d24780d6" providerId="ADAL" clId="{F06BD571-9EDF-47FB-B065-431527722AFB}" dt="2025-01-03T17:25:32.725" v="0"/>
            <ac:spMkLst>
              <pc:docMk/>
              <pc:sldMasterMk cId="751869041" sldId="2147483745"/>
              <pc:sldLayoutMk cId="333678483" sldId="2147483752"/>
              <ac:spMk id="15" creationId="{0B27EC78-0DDB-B2DE-0DC4-8DABA1A1D219}"/>
            </ac:spMkLst>
          </pc:spChg>
        </pc:sldLayoutChg>
        <pc:sldLayoutChg chg="modSp">
          <pc:chgData name="Metz, Loretta - FPAC-NRCS, AZ" userId="2b26dc92-d5c3-4839-9e28-e979d24780d6" providerId="ADAL" clId="{F06BD571-9EDF-47FB-B065-431527722AFB}" dt="2025-01-03T17:25:32.725" v="0"/>
          <pc:sldLayoutMkLst>
            <pc:docMk/>
            <pc:sldMasterMk cId="751869041" sldId="2147483745"/>
            <pc:sldLayoutMk cId="346603281" sldId="2147483753"/>
          </pc:sldLayoutMkLst>
          <pc:spChg chg="mod">
            <ac:chgData name="Metz, Loretta - FPAC-NRCS, AZ" userId="2b26dc92-d5c3-4839-9e28-e979d24780d6" providerId="ADAL" clId="{F06BD571-9EDF-47FB-B065-431527722AFB}" dt="2025-01-03T17:25:32.725" v="0"/>
            <ac:spMkLst>
              <pc:docMk/>
              <pc:sldMasterMk cId="751869041" sldId="2147483745"/>
              <pc:sldLayoutMk cId="346603281" sldId="2147483753"/>
              <ac:spMk id="6" creationId="{499098EA-6AF8-6832-2A05-891F678E3731}"/>
            </ac:spMkLst>
          </pc:spChg>
        </pc:sldLayoutChg>
      </pc:sldMasterChg>
    </pc:docChg>
  </pc:docChgLst>
</pc:chgInfo>
</file>

<file path=ppt/comments/modernComment_12F_4D299E26.xml><?xml version="1.0" encoding="utf-8"?>
<p188:cmLst xmlns:a="http://schemas.openxmlformats.org/drawingml/2006/main" xmlns:r="http://schemas.openxmlformats.org/officeDocument/2006/relationships" xmlns:p188="http://schemas.microsoft.com/office/powerpoint/2018/8/main">
  <p188:cm id="{2BB737AE-6082-46D0-AD8C-AB8F92FA1405}" authorId="{00000000-0000-0000-0000-000000000000}" created="2023-10-16T11:00:29.969">
    <pc:sldMkLst xmlns:pc="http://schemas.microsoft.com/office/powerpoint/2013/main/command">
      <pc:docMk/>
      <pc:sldMk cId="1294573094" sldId="303"/>
    </pc:sldMkLst>
    <p188:txBody>
      <a:bodyPr/>
      <a:lstStyle/>
      <a:p>
        <a:r>
          <a:rPr lang="en-US"/>
          <a:t>This should be the final slide of your presentation. Do not change the information on this slide. 
If you want to provide your contact information, you can do so on the next to the last slide. </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B8AA5DB-B166-4F54-AEB5-ECDDD0851D7D}"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en-US"/>
        </a:p>
      </dgm:t>
    </dgm:pt>
    <dgm:pt modelId="{99441EA1-A0A2-4B55-A96A-5DEFA6E59DF2}">
      <dgm:prSet phldrT="[Text]"/>
      <dgm:spPr/>
      <dgm:t>
        <a:bodyPr/>
        <a:lstStyle/>
        <a:p>
          <a:r>
            <a:rPr lang="en-US"/>
            <a:t>Improved Establishment</a:t>
          </a:r>
        </a:p>
      </dgm:t>
    </dgm:pt>
    <dgm:pt modelId="{7FFACCD7-7F73-4101-8DA4-2C724533858E}" type="parTrans" cxnId="{4D409561-3185-42DB-999C-A9F59DE2BEC9}">
      <dgm:prSet/>
      <dgm:spPr/>
      <dgm:t>
        <a:bodyPr/>
        <a:lstStyle/>
        <a:p>
          <a:endParaRPr lang="en-US"/>
        </a:p>
      </dgm:t>
    </dgm:pt>
    <dgm:pt modelId="{F89B9199-28D6-449B-9A90-8E33A6E82955}" type="sibTrans" cxnId="{4D409561-3185-42DB-999C-A9F59DE2BEC9}">
      <dgm:prSet/>
      <dgm:spPr/>
      <dgm:t>
        <a:bodyPr/>
        <a:lstStyle/>
        <a:p>
          <a:endParaRPr lang="en-US"/>
        </a:p>
      </dgm:t>
    </dgm:pt>
    <dgm:pt modelId="{AEE8620A-61CE-4498-8B00-3B0B3296ECB5}">
      <dgm:prSet phldrT="[Text]"/>
      <dgm:spPr/>
      <dgm:t>
        <a:bodyPr/>
        <a:lstStyle/>
        <a:p>
          <a:r>
            <a:rPr lang="en-US"/>
            <a:t>More efficient resource use</a:t>
          </a:r>
        </a:p>
      </dgm:t>
    </dgm:pt>
    <dgm:pt modelId="{C343B7F0-AC47-4098-A100-ECFCDAE4DDBA}" type="parTrans" cxnId="{A88487EF-466D-4A2D-A2F4-23182EDBA0B8}">
      <dgm:prSet/>
      <dgm:spPr/>
      <dgm:t>
        <a:bodyPr/>
        <a:lstStyle/>
        <a:p>
          <a:endParaRPr lang="en-US"/>
        </a:p>
      </dgm:t>
    </dgm:pt>
    <dgm:pt modelId="{C44330DF-D5AA-4454-925C-804007ED997F}" type="sibTrans" cxnId="{A88487EF-466D-4A2D-A2F4-23182EDBA0B8}">
      <dgm:prSet/>
      <dgm:spPr/>
      <dgm:t>
        <a:bodyPr/>
        <a:lstStyle/>
        <a:p>
          <a:endParaRPr lang="en-US"/>
        </a:p>
      </dgm:t>
    </dgm:pt>
    <dgm:pt modelId="{23DD242D-9D46-4218-B9A5-6A303FE9D8DF}">
      <dgm:prSet phldrT="[Text]"/>
      <dgm:spPr/>
      <dgm:t>
        <a:bodyPr/>
        <a:lstStyle/>
        <a:p>
          <a:r>
            <a:rPr lang="en-US"/>
            <a:t>Improved pest resistance</a:t>
          </a:r>
        </a:p>
      </dgm:t>
    </dgm:pt>
    <dgm:pt modelId="{057593C6-CBD6-4118-86AB-F928602E0071}" type="parTrans" cxnId="{C0520B85-71C1-46C3-872C-BD96B61FC646}">
      <dgm:prSet/>
      <dgm:spPr/>
      <dgm:t>
        <a:bodyPr/>
        <a:lstStyle/>
        <a:p>
          <a:endParaRPr lang="en-US"/>
        </a:p>
      </dgm:t>
    </dgm:pt>
    <dgm:pt modelId="{D6849F4A-2528-43EF-A71E-D5E1BE0F12C9}" type="sibTrans" cxnId="{C0520B85-71C1-46C3-872C-BD96B61FC646}">
      <dgm:prSet/>
      <dgm:spPr/>
      <dgm:t>
        <a:bodyPr/>
        <a:lstStyle/>
        <a:p>
          <a:endParaRPr lang="en-US"/>
        </a:p>
      </dgm:t>
    </dgm:pt>
    <dgm:pt modelId="{4A1272A7-69CF-48C9-806E-844C076E4C6B}">
      <dgm:prSet phldrT="[Text]"/>
      <dgm:spPr/>
      <dgm:t>
        <a:bodyPr/>
        <a:lstStyle/>
        <a:p>
          <a:r>
            <a:rPr lang="en-US"/>
            <a:t>Increased cover crop biomass</a:t>
          </a:r>
        </a:p>
      </dgm:t>
    </dgm:pt>
    <dgm:pt modelId="{64A2AC6E-D450-4053-8883-29EB5D3711FF}" type="parTrans" cxnId="{648138CF-F6F8-4C76-A5FE-6500789E6AE0}">
      <dgm:prSet/>
      <dgm:spPr/>
      <dgm:t>
        <a:bodyPr/>
        <a:lstStyle/>
        <a:p>
          <a:endParaRPr lang="en-US"/>
        </a:p>
      </dgm:t>
    </dgm:pt>
    <dgm:pt modelId="{C66FA8B8-7329-42B1-979F-910C476851C2}" type="sibTrans" cxnId="{648138CF-F6F8-4C76-A5FE-6500789E6AE0}">
      <dgm:prSet/>
      <dgm:spPr/>
      <dgm:t>
        <a:bodyPr/>
        <a:lstStyle/>
        <a:p>
          <a:endParaRPr lang="en-US"/>
        </a:p>
      </dgm:t>
    </dgm:pt>
    <dgm:pt modelId="{29B0CB25-FCF3-4840-AA79-93D6F305B8B1}">
      <dgm:prSet phldrT="[Text]"/>
      <dgm:spPr/>
      <dgm:t>
        <a:bodyPr/>
        <a:lstStyle/>
        <a:p>
          <a:r>
            <a:rPr lang="en-US"/>
            <a:t>Increased Ecosystem Services</a:t>
          </a:r>
        </a:p>
      </dgm:t>
    </dgm:pt>
    <dgm:pt modelId="{FA4E4858-FF91-40B2-9B13-8FD92933F0E6}" type="parTrans" cxnId="{F78BCD96-023F-491C-A123-9F69478B9D95}">
      <dgm:prSet/>
      <dgm:spPr/>
      <dgm:t>
        <a:bodyPr/>
        <a:lstStyle/>
        <a:p>
          <a:endParaRPr lang="en-US"/>
        </a:p>
      </dgm:t>
    </dgm:pt>
    <dgm:pt modelId="{7BE1739D-E07A-4C54-AB94-60DFFFDCFCEC}" type="sibTrans" cxnId="{F78BCD96-023F-491C-A123-9F69478B9D95}">
      <dgm:prSet/>
      <dgm:spPr/>
      <dgm:t>
        <a:bodyPr/>
        <a:lstStyle/>
        <a:p>
          <a:endParaRPr lang="en-US"/>
        </a:p>
      </dgm:t>
    </dgm:pt>
    <dgm:pt modelId="{F31A19CB-0B48-46CA-A1C1-5565A3EEC0AF}" type="pres">
      <dgm:prSet presAssocID="{FB8AA5DB-B166-4F54-AEB5-ECDDD0851D7D}" presName="cycle" presStyleCnt="0">
        <dgm:presLayoutVars>
          <dgm:dir/>
          <dgm:resizeHandles val="exact"/>
        </dgm:presLayoutVars>
      </dgm:prSet>
      <dgm:spPr/>
    </dgm:pt>
    <dgm:pt modelId="{10727971-B232-4451-9EC1-4159CD38C3F2}" type="pres">
      <dgm:prSet presAssocID="{99441EA1-A0A2-4B55-A96A-5DEFA6E59DF2}" presName="node" presStyleLbl="node1" presStyleIdx="0" presStyleCnt="5">
        <dgm:presLayoutVars>
          <dgm:bulletEnabled val="1"/>
        </dgm:presLayoutVars>
      </dgm:prSet>
      <dgm:spPr/>
    </dgm:pt>
    <dgm:pt modelId="{3B5F354D-2B63-44AD-8781-3C2119A83892}" type="pres">
      <dgm:prSet presAssocID="{99441EA1-A0A2-4B55-A96A-5DEFA6E59DF2}" presName="spNode" presStyleCnt="0"/>
      <dgm:spPr/>
    </dgm:pt>
    <dgm:pt modelId="{66A56F49-8114-4B9D-9BC0-2C37C7FFEF4C}" type="pres">
      <dgm:prSet presAssocID="{F89B9199-28D6-449B-9A90-8E33A6E82955}" presName="sibTrans" presStyleLbl="sibTrans1D1" presStyleIdx="0" presStyleCnt="5"/>
      <dgm:spPr/>
    </dgm:pt>
    <dgm:pt modelId="{330104FE-F465-4B1B-BC51-42207BF7C1D4}" type="pres">
      <dgm:prSet presAssocID="{AEE8620A-61CE-4498-8B00-3B0B3296ECB5}" presName="node" presStyleLbl="node1" presStyleIdx="1" presStyleCnt="5">
        <dgm:presLayoutVars>
          <dgm:bulletEnabled val="1"/>
        </dgm:presLayoutVars>
      </dgm:prSet>
      <dgm:spPr/>
    </dgm:pt>
    <dgm:pt modelId="{9F6376EA-35E4-4B08-94C9-DA292BB7275B}" type="pres">
      <dgm:prSet presAssocID="{AEE8620A-61CE-4498-8B00-3B0B3296ECB5}" presName="spNode" presStyleCnt="0"/>
      <dgm:spPr/>
    </dgm:pt>
    <dgm:pt modelId="{3763F43F-313E-4A28-B927-2D4F0E3F92DC}" type="pres">
      <dgm:prSet presAssocID="{C44330DF-D5AA-4454-925C-804007ED997F}" presName="sibTrans" presStyleLbl="sibTrans1D1" presStyleIdx="1" presStyleCnt="5"/>
      <dgm:spPr/>
    </dgm:pt>
    <dgm:pt modelId="{94DFEEBA-BEA1-4ECA-AB25-06EF07715727}" type="pres">
      <dgm:prSet presAssocID="{23DD242D-9D46-4218-B9A5-6A303FE9D8DF}" presName="node" presStyleLbl="node1" presStyleIdx="2" presStyleCnt="5">
        <dgm:presLayoutVars>
          <dgm:bulletEnabled val="1"/>
        </dgm:presLayoutVars>
      </dgm:prSet>
      <dgm:spPr/>
    </dgm:pt>
    <dgm:pt modelId="{5679F6F7-0794-48BD-BA82-9919F7869184}" type="pres">
      <dgm:prSet presAssocID="{23DD242D-9D46-4218-B9A5-6A303FE9D8DF}" presName="spNode" presStyleCnt="0"/>
      <dgm:spPr/>
    </dgm:pt>
    <dgm:pt modelId="{3AAF5C5B-8BF8-48E6-AF5B-2A3482DABFE9}" type="pres">
      <dgm:prSet presAssocID="{D6849F4A-2528-43EF-A71E-D5E1BE0F12C9}" presName="sibTrans" presStyleLbl="sibTrans1D1" presStyleIdx="2" presStyleCnt="5"/>
      <dgm:spPr/>
    </dgm:pt>
    <dgm:pt modelId="{EB44A3E8-8FD7-4272-94E6-013E95603119}" type="pres">
      <dgm:prSet presAssocID="{4A1272A7-69CF-48C9-806E-844C076E4C6B}" presName="node" presStyleLbl="node1" presStyleIdx="3" presStyleCnt="5" custRadScaleRad="100588" custRadScaleInc="221">
        <dgm:presLayoutVars>
          <dgm:bulletEnabled val="1"/>
        </dgm:presLayoutVars>
      </dgm:prSet>
      <dgm:spPr/>
    </dgm:pt>
    <dgm:pt modelId="{0F2434F1-2F44-4363-904A-5BBAC744D500}" type="pres">
      <dgm:prSet presAssocID="{4A1272A7-69CF-48C9-806E-844C076E4C6B}" presName="spNode" presStyleCnt="0"/>
      <dgm:spPr/>
    </dgm:pt>
    <dgm:pt modelId="{73E52A5D-C035-4F13-9341-3078DDCCACF7}" type="pres">
      <dgm:prSet presAssocID="{C66FA8B8-7329-42B1-979F-910C476851C2}" presName="sibTrans" presStyleLbl="sibTrans1D1" presStyleIdx="3" presStyleCnt="5"/>
      <dgm:spPr/>
    </dgm:pt>
    <dgm:pt modelId="{EC5AE9A0-2756-4064-B8D4-5C876FEF58B5}" type="pres">
      <dgm:prSet presAssocID="{29B0CB25-FCF3-4840-AA79-93D6F305B8B1}" presName="node" presStyleLbl="node1" presStyleIdx="4" presStyleCnt="5">
        <dgm:presLayoutVars>
          <dgm:bulletEnabled val="1"/>
        </dgm:presLayoutVars>
      </dgm:prSet>
      <dgm:spPr/>
    </dgm:pt>
    <dgm:pt modelId="{7E7A359D-66F9-4B78-B8C5-7AFF5B67FD44}" type="pres">
      <dgm:prSet presAssocID="{29B0CB25-FCF3-4840-AA79-93D6F305B8B1}" presName="spNode" presStyleCnt="0"/>
      <dgm:spPr/>
    </dgm:pt>
    <dgm:pt modelId="{8E6AC656-BFF7-4DFF-88A3-3F761918F1DA}" type="pres">
      <dgm:prSet presAssocID="{7BE1739D-E07A-4C54-AB94-60DFFFDCFCEC}" presName="sibTrans" presStyleLbl="sibTrans1D1" presStyleIdx="4" presStyleCnt="5"/>
      <dgm:spPr/>
    </dgm:pt>
  </dgm:ptLst>
  <dgm:cxnLst>
    <dgm:cxn modelId="{8D4E4711-B960-49AD-9A12-6B20C150EB23}" type="presOf" srcId="{C66FA8B8-7329-42B1-979F-910C476851C2}" destId="{73E52A5D-C035-4F13-9341-3078DDCCACF7}" srcOrd="0" destOrd="0" presId="urn:microsoft.com/office/officeart/2005/8/layout/cycle5"/>
    <dgm:cxn modelId="{81500116-B849-4D99-8034-EEA7A8F08967}" type="presOf" srcId="{AEE8620A-61CE-4498-8B00-3B0B3296ECB5}" destId="{330104FE-F465-4B1B-BC51-42207BF7C1D4}" srcOrd="0" destOrd="0" presId="urn:microsoft.com/office/officeart/2005/8/layout/cycle5"/>
    <dgm:cxn modelId="{6A426226-A94C-46D0-9786-E234E904BF72}" type="presOf" srcId="{FB8AA5DB-B166-4F54-AEB5-ECDDD0851D7D}" destId="{F31A19CB-0B48-46CA-A1C1-5565A3EEC0AF}" srcOrd="0" destOrd="0" presId="urn:microsoft.com/office/officeart/2005/8/layout/cycle5"/>
    <dgm:cxn modelId="{23395A5D-5B50-4995-B678-58CDED7908DD}" type="presOf" srcId="{23DD242D-9D46-4218-B9A5-6A303FE9D8DF}" destId="{94DFEEBA-BEA1-4ECA-AB25-06EF07715727}" srcOrd="0" destOrd="0" presId="urn:microsoft.com/office/officeart/2005/8/layout/cycle5"/>
    <dgm:cxn modelId="{0100CC5E-5218-4C01-B3F1-D4FE37CF1B43}" type="presOf" srcId="{F89B9199-28D6-449B-9A90-8E33A6E82955}" destId="{66A56F49-8114-4B9D-9BC0-2C37C7FFEF4C}" srcOrd="0" destOrd="0" presId="urn:microsoft.com/office/officeart/2005/8/layout/cycle5"/>
    <dgm:cxn modelId="{4D409561-3185-42DB-999C-A9F59DE2BEC9}" srcId="{FB8AA5DB-B166-4F54-AEB5-ECDDD0851D7D}" destId="{99441EA1-A0A2-4B55-A96A-5DEFA6E59DF2}" srcOrd="0" destOrd="0" parTransId="{7FFACCD7-7F73-4101-8DA4-2C724533858E}" sibTransId="{F89B9199-28D6-449B-9A90-8E33A6E82955}"/>
    <dgm:cxn modelId="{48F6CB64-5FF5-4B51-83A3-FE12FBAE2F17}" type="presOf" srcId="{C44330DF-D5AA-4454-925C-804007ED997F}" destId="{3763F43F-313E-4A28-B927-2D4F0E3F92DC}" srcOrd="0" destOrd="0" presId="urn:microsoft.com/office/officeart/2005/8/layout/cycle5"/>
    <dgm:cxn modelId="{5D60074E-9997-43E8-98D1-057501C8FF87}" type="presOf" srcId="{99441EA1-A0A2-4B55-A96A-5DEFA6E59DF2}" destId="{10727971-B232-4451-9EC1-4159CD38C3F2}" srcOrd="0" destOrd="0" presId="urn:microsoft.com/office/officeart/2005/8/layout/cycle5"/>
    <dgm:cxn modelId="{0BA13781-B2AE-4E7E-87D3-ABEE515CDAC6}" type="presOf" srcId="{7BE1739D-E07A-4C54-AB94-60DFFFDCFCEC}" destId="{8E6AC656-BFF7-4DFF-88A3-3F761918F1DA}" srcOrd="0" destOrd="0" presId="urn:microsoft.com/office/officeart/2005/8/layout/cycle5"/>
    <dgm:cxn modelId="{C0520B85-71C1-46C3-872C-BD96B61FC646}" srcId="{FB8AA5DB-B166-4F54-AEB5-ECDDD0851D7D}" destId="{23DD242D-9D46-4218-B9A5-6A303FE9D8DF}" srcOrd="2" destOrd="0" parTransId="{057593C6-CBD6-4118-86AB-F928602E0071}" sibTransId="{D6849F4A-2528-43EF-A71E-D5E1BE0F12C9}"/>
    <dgm:cxn modelId="{F78BCD96-023F-491C-A123-9F69478B9D95}" srcId="{FB8AA5DB-B166-4F54-AEB5-ECDDD0851D7D}" destId="{29B0CB25-FCF3-4840-AA79-93D6F305B8B1}" srcOrd="4" destOrd="0" parTransId="{FA4E4858-FF91-40B2-9B13-8FD92933F0E6}" sibTransId="{7BE1739D-E07A-4C54-AB94-60DFFFDCFCEC}"/>
    <dgm:cxn modelId="{E83646A8-A781-457A-9276-98D08769D796}" type="presOf" srcId="{4A1272A7-69CF-48C9-806E-844C076E4C6B}" destId="{EB44A3E8-8FD7-4272-94E6-013E95603119}" srcOrd="0" destOrd="0" presId="urn:microsoft.com/office/officeart/2005/8/layout/cycle5"/>
    <dgm:cxn modelId="{653C1BCC-2437-4F67-A139-794900CA3663}" type="presOf" srcId="{D6849F4A-2528-43EF-A71E-D5E1BE0F12C9}" destId="{3AAF5C5B-8BF8-48E6-AF5B-2A3482DABFE9}" srcOrd="0" destOrd="0" presId="urn:microsoft.com/office/officeart/2005/8/layout/cycle5"/>
    <dgm:cxn modelId="{648138CF-F6F8-4C76-A5FE-6500789E6AE0}" srcId="{FB8AA5DB-B166-4F54-AEB5-ECDDD0851D7D}" destId="{4A1272A7-69CF-48C9-806E-844C076E4C6B}" srcOrd="3" destOrd="0" parTransId="{64A2AC6E-D450-4053-8883-29EB5D3711FF}" sibTransId="{C66FA8B8-7329-42B1-979F-910C476851C2}"/>
    <dgm:cxn modelId="{A88487EF-466D-4A2D-A2F4-23182EDBA0B8}" srcId="{FB8AA5DB-B166-4F54-AEB5-ECDDD0851D7D}" destId="{AEE8620A-61CE-4498-8B00-3B0B3296ECB5}" srcOrd="1" destOrd="0" parTransId="{C343B7F0-AC47-4098-A100-ECFCDAE4DDBA}" sibTransId="{C44330DF-D5AA-4454-925C-804007ED997F}"/>
    <dgm:cxn modelId="{D7FA24FD-F649-4801-BF71-E36C38BC4D9F}" type="presOf" srcId="{29B0CB25-FCF3-4840-AA79-93D6F305B8B1}" destId="{EC5AE9A0-2756-4064-B8D4-5C876FEF58B5}" srcOrd="0" destOrd="0" presId="urn:microsoft.com/office/officeart/2005/8/layout/cycle5"/>
    <dgm:cxn modelId="{1C90A451-3C21-4AC9-9797-68FD3AE3D25D}" type="presParOf" srcId="{F31A19CB-0B48-46CA-A1C1-5565A3EEC0AF}" destId="{10727971-B232-4451-9EC1-4159CD38C3F2}" srcOrd="0" destOrd="0" presId="urn:microsoft.com/office/officeart/2005/8/layout/cycle5"/>
    <dgm:cxn modelId="{1007AF6C-E66E-4049-A0BB-34743827DBEC}" type="presParOf" srcId="{F31A19CB-0B48-46CA-A1C1-5565A3EEC0AF}" destId="{3B5F354D-2B63-44AD-8781-3C2119A83892}" srcOrd="1" destOrd="0" presId="urn:microsoft.com/office/officeart/2005/8/layout/cycle5"/>
    <dgm:cxn modelId="{0EC5969D-D19F-4A8C-B7CA-D9A8833A43FF}" type="presParOf" srcId="{F31A19CB-0B48-46CA-A1C1-5565A3EEC0AF}" destId="{66A56F49-8114-4B9D-9BC0-2C37C7FFEF4C}" srcOrd="2" destOrd="0" presId="urn:microsoft.com/office/officeart/2005/8/layout/cycle5"/>
    <dgm:cxn modelId="{AE78945E-5FC6-4AC0-B5B6-ABE57437ED14}" type="presParOf" srcId="{F31A19CB-0B48-46CA-A1C1-5565A3EEC0AF}" destId="{330104FE-F465-4B1B-BC51-42207BF7C1D4}" srcOrd="3" destOrd="0" presId="urn:microsoft.com/office/officeart/2005/8/layout/cycle5"/>
    <dgm:cxn modelId="{681BF3A9-1727-4503-8794-D4611CCAFDCB}" type="presParOf" srcId="{F31A19CB-0B48-46CA-A1C1-5565A3EEC0AF}" destId="{9F6376EA-35E4-4B08-94C9-DA292BB7275B}" srcOrd="4" destOrd="0" presId="urn:microsoft.com/office/officeart/2005/8/layout/cycle5"/>
    <dgm:cxn modelId="{4EE62756-4BE7-4741-AD54-A0BAC911F956}" type="presParOf" srcId="{F31A19CB-0B48-46CA-A1C1-5565A3EEC0AF}" destId="{3763F43F-313E-4A28-B927-2D4F0E3F92DC}" srcOrd="5" destOrd="0" presId="urn:microsoft.com/office/officeart/2005/8/layout/cycle5"/>
    <dgm:cxn modelId="{41B987D5-8D2C-4AF4-8F8F-4701931B7599}" type="presParOf" srcId="{F31A19CB-0B48-46CA-A1C1-5565A3EEC0AF}" destId="{94DFEEBA-BEA1-4ECA-AB25-06EF07715727}" srcOrd="6" destOrd="0" presId="urn:microsoft.com/office/officeart/2005/8/layout/cycle5"/>
    <dgm:cxn modelId="{F1763462-BE4D-4C03-AF35-C4B9E9E4F934}" type="presParOf" srcId="{F31A19CB-0B48-46CA-A1C1-5565A3EEC0AF}" destId="{5679F6F7-0794-48BD-BA82-9919F7869184}" srcOrd="7" destOrd="0" presId="urn:microsoft.com/office/officeart/2005/8/layout/cycle5"/>
    <dgm:cxn modelId="{69C2D873-0822-43F2-AF21-4889A74C5118}" type="presParOf" srcId="{F31A19CB-0B48-46CA-A1C1-5565A3EEC0AF}" destId="{3AAF5C5B-8BF8-48E6-AF5B-2A3482DABFE9}" srcOrd="8" destOrd="0" presId="urn:microsoft.com/office/officeart/2005/8/layout/cycle5"/>
    <dgm:cxn modelId="{282F6375-2966-4BBA-BE72-286DA7871621}" type="presParOf" srcId="{F31A19CB-0B48-46CA-A1C1-5565A3EEC0AF}" destId="{EB44A3E8-8FD7-4272-94E6-013E95603119}" srcOrd="9" destOrd="0" presId="urn:microsoft.com/office/officeart/2005/8/layout/cycle5"/>
    <dgm:cxn modelId="{F6108BDA-E1F2-4750-AAC3-566ADE01139F}" type="presParOf" srcId="{F31A19CB-0B48-46CA-A1C1-5565A3EEC0AF}" destId="{0F2434F1-2F44-4363-904A-5BBAC744D500}" srcOrd="10" destOrd="0" presId="urn:microsoft.com/office/officeart/2005/8/layout/cycle5"/>
    <dgm:cxn modelId="{C3074C4A-9EFE-4A65-8684-E2F3CF6711F5}" type="presParOf" srcId="{F31A19CB-0B48-46CA-A1C1-5565A3EEC0AF}" destId="{73E52A5D-C035-4F13-9341-3078DDCCACF7}" srcOrd="11" destOrd="0" presId="urn:microsoft.com/office/officeart/2005/8/layout/cycle5"/>
    <dgm:cxn modelId="{F954239F-7019-4C7B-B47B-FA956BC4E4C7}" type="presParOf" srcId="{F31A19CB-0B48-46CA-A1C1-5565A3EEC0AF}" destId="{EC5AE9A0-2756-4064-B8D4-5C876FEF58B5}" srcOrd="12" destOrd="0" presId="urn:microsoft.com/office/officeart/2005/8/layout/cycle5"/>
    <dgm:cxn modelId="{51B0C404-1A0F-47E8-92AE-27C6EF9BAE75}" type="presParOf" srcId="{F31A19CB-0B48-46CA-A1C1-5565A3EEC0AF}" destId="{7E7A359D-66F9-4B78-B8C5-7AFF5B67FD44}" srcOrd="13" destOrd="0" presId="urn:microsoft.com/office/officeart/2005/8/layout/cycle5"/>
    <dgm:cxn modelId="{21E25418-3344-4410-9995-C71CD7C76124}" type="presParOf" srcId="{F31A19CB-0B48-46CA-A1C1-5565A3EEC0AF}" destId="{8E6AC656-BFF7-4DFF-88A3-3F761918F1DA}" srcOrd="14"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727971-B232-4451-9EC1-4159CD38C3F2}">
      <dsp:nvSpPr>
        <dsp:cNvPr id="0" name=""/>
        <dsp:cNvSpPr/>
      </dsp:nvSpPr>
      <dsp:spPr>
        <a:xfrm>
          <a:off x="2073039" y="578"/>
          <a:ext cx="1114869" cy="72466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a:t>Improved Establishment</a:t>
          </a:r>
        </a:p>
      </dsp:txBody>
      <dsp:txXfrm>
        <a:off x="2108414" y="35953"/>
        <a:ext cx="1044119" cy="653914"/>
      </dsp:txXfrm>
    </dsp:sp>
    <dsp:sp modelId="{66A56F49-8114-4B9D-9BC0-2C37C7FFEF4C}">
      <dsp:nvSpPr>
        <dsp:cNvPr id="0" name=""/>
        <dsp:cNvSpPr/>
      </dsp:nvSpPr>
      <dsp:spPr>
        <a:xfrm>
          <a:off x="1183460" y="362911"/>
          <a:ext cx="2894028" cy="2894028"/>
        </a:xfrm>
        <a:custGeom>
          <a:avLst/>
          <a:gdLst/>
          <a:ahLst/>
          <a:cxnLst/>
          <a:rect l="0" t="0" r="0" b="0"/>
          <a:pathLst>
            <a:path>
              <a:moveTo>
                <a:pt x="2153610" y="184250"/>
              </a:moveTo>
              <a:arcTo wR="1447014" hR="1447014" stAng="17953788" swAng="1210979"/>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330104FE-F465-4B1B-BC51-42207BF7C1D4}">
      <dsp:nvSpPr>
        <dsp:cNvPr id="0" name=""/>
        <dsp:cNvSpPr/>
      </dsp:nvSpPr>
      <dsp:spPr>
        <a:xfrm>
          <a:off x="3449232" y="1000441"/>
          <a:ext cx="1114869" cy="72466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a:t>More efficient resource use</a:t>
          </a:r>
        </a:p>
      </dsp:txBody>
      <dsp:txXfrm>
        <a:off x="3484607" y="1035816"/>
        <a:ext cx="1044119" cy="653914"/>
      </dsp:txXfrm>
    </dsp:sp>
    <dsp:sp modelId="{3763F43F-313E-4A28-B927-2D4F0E3F92DC}">
      <dsp:nvSpPr>
        <dsp:cNvPr id="0" name=""/>
        <dsp:cNvSpPr/>
      </dsp:nvSpPr>
      <dsp:spPr>
        <a:xfrm>
          <a:off x="1183460" y="362911"/>
          <a:ext cx="2894028" cy="2894028"/>
        </a:xfrm>
        <a:custGeom>
          <a:avLst/>
          <a:gdLst/>
          <a:ahLst/>
          <a:cxnLst/>
          <a:rect l="0" t="0" r="0" b="0"/>
          <a:pathLst>
            <a:path>
              <a:moveTo>
                <a:pt x="2890552" y="1547258"/>
              </a:moveTo>
              <a:arcTo wR="1447014" hR="1447014" stAng="21838347" swAng="1359293"/>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94DFEEBA-BEA1-4ECA-AB25-06EF07715727}">
      <dsp:nvSpPr>
        <dsp:cNvPr id="0" name=""/>
        <dsp:cNvSpPr/>
      </dsp:nvSpPr>
      <dsp:spPr>
        <a:xfrm>
          <a:off x="2923573" y="2618252"/>
          <a:ext cx="1114869" cy="72466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a:t>Improved pest resistance</a:t>
          </a:r>
        </a:p>
      </dsp:txBody>
      <dsp:txXfrm>
        <a:off x="2958948" y="2653627"/>
        <a:ext cx="1044119" cy="653914"/>
      </dsp:txXfrm>
    </dsp:sp>
    <dsp:sp modelId="{3AAF5C5B-8BF8-48E6-AF5B-2A3482DABFE9}">
      <dsp:nvSpPr>
        <dsp:cNvPr id="0" name=""/>
        <dsp:cNvSpPr/>
      </dsp:nvSpPr>
      <dsp:spPr>
        <a:xfrm>
          <a:off x="1162668" y="367371"/>
          <a:ext cx="2894028" cy="2894028"/>
        </a:xfrm>
        <a:custGeom>
          <a:avLst/>
          <a:gdLst/>
          <a:ahLst/>
          <a:cxnLst/>
          <a:rect l="0" t="0" r="0" b="0"/>
          <a:pathLst>
            <a:path>
              <a:moveTo>
                <a:pt x="1644336" y="2880511"/>
              </a:moveTo>
              <a:arcTo wR="1447014" hR="1447014" stAng="4929745" swAng="854361"/>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EB44A3E8-8FD7-4272-94E6-013E95603119}">
      <dsp:nvSpPr>
        <dsp:cNvPr id="0" name=""/>
        <dsp:cNvSpPr/>
      </dsp:nvSpPr>
      <dsp:spPr>
        <a:xfrm>
          <a:off x="1216415" y="2624343"/>
          <a:ext cx="1114869" cy="72466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a:t>Increased cover crop biomass</a:t>
          </a:r>
        </a:p>
      </dsp:txBody>
      <dsp:txXfrm>
        <a:off x="1251790" y="2659718"/>
        <a:ext cx="1044119" cy="653914"/>
      </dsp:txXfrm>
    </dsp:sp>
    <dsp:sp modelId="{73E52A5D-C035-4F13-9341-3078DDCCACF7}">
      <dsp:nvSpPr>
        <dsp:cNvPr id="0" name=""/>
        <dsp:cNvSpPr/>
      </dsp:nvSpPr>
      <dsp:spPr>
        <a:xfrm>
          <a:off x="1182572" y="376878"/>
          <a:ext cx="2894028" cy="2894028"/>
        </a:xfrm>
        <a:custGeom>
          <a:avLst/>
          <a:gdLst/>
          <a:ahLst/>
          <a:cxnLst/>
          <a:rect l="0" t="0" r="0" b="0"/>
          <a:pathLst>
            <a:path>
              <a:moveTo>
                <a:pt x="148872" y="2086293"/>
              </a:moveTo>
              <a:arcTo wR="1447014" hR="1447014" stAng="9226904" swAng="1365964"/>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EC5AE9A0-2756-4064-B8D4-5C876FEF58B5}">
      <dsp:nvSpPr>
        <dsp:cNvPr id="0" name=""/>
        <dsp:cNvSpPr/>
      </dsp:nvSpPr>
      <dsp:spPr>
        <a:xfrm>
          <a:off x="696847" y="1000441"/>
          <a:ext cx="1114869" cy="72466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a:t>Increased Ecosystem Services</a:t>
          </a:r>
        </a:p>
      </dsp:txBody>
      <dsp:txXfrm>
        <a:off x="732222" y="1035816"/>
        <a:ext cx="1044119" cy="653914"/>
      </dsp:txXfrm>
    </dsp:sp>
    <dsp:sp modelId="{8E6AC656-BFF7-4DFF-88A3-3F761918F1DA}">
      <dsp:nvSpPr>
        <dsp:cNvPr id="0" name=""/>
        <dsp:cNvSpPr/>
      </dsp:nvSpPr>
      <dsp:spPr>
        <a:xfrm>
          <a:off x="1183460" y="362911"/>
          <a:ext cx="2894028" cy="2894028"/>
        </a:xfrm>
        <a:custGeom>
          <a:avLst/>
          <a:gdLst/>
          <a:ahLst/>
          <a:cxnLst/>
          <a:rect l="0" t="0" r="0" b="0"/>
          <a:pathLst>
            <a:path>
              <a:moveTo>
                <a:pt x="348127" y="505579"/>
              </a:moveTo>
              <a:arcTo wR="1447014" hR="1447014" stAng="13235233" swAng="1210979"/>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58024C-395E-4CB3-B247-65160EEF62B6}" type="datetimeFigureOut">
              <a:rPr lang="en-US" smtClean="0"/>
              <a:t>1/3/2025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BD1773-2B71-4197-BCF8-4EE3316E0478}" type="slidenum">
              <a:rPr lang="en-US" smtClean="0"/>
              <a:t>‹#›</a:t>
            </a:fld>
            <a:endParaRPr lang="en-US"/>
          </a:p>
        </p:txBody>
      </p:sp>
    </p:spTree>
    <p:extLst>
      <p:ext uri="{BB962C8B-B14F-4D97-AF65-F5344CB8AC3E}">
        <p14:creationId xmlns:p14="http://schemas.microsoft.com/office/powerpoint/2010/main" val="39215890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8" Type="http://schemas.openxmlformats.org/officeDocument/2006/relationships/hyperlink" Target="https://www.jstor.org/stable/3599285" TargetMode="External"/><Relationship Id="rId13" Type="http://schemas.openxmlformats.org/officeDocument/2006/relationships/hyperlink" Target="https://esajournals.onlinelibrary.wiley.com/doi/full/10.1002/ecs2.3184#ecs23184-bib-0028" TargetMode="External"/><Relationship Id="rId18" Type="http://schemas.openxmlformats.org/officeDocument/2006/relationships/hyperlink" Target="https://esajournals.onlinelibrary.wiley.com/doi/full/10.1002/ecs2.3184#ecs23184-bib-0031" TargetMode="External"/><Relationship Id="rId3" Type="http://schemas.openxmlformats.org/officeDocument/2006/relationships/hyperlink" Target="https://en.wikipedia.org/wiki/Ecology" TargetMode="External"/><Relationship Id="rId7" Type="http://schemas.openxmlformats.org/officeDocument/2006/relationships/hyperlink" Target="https://en.wikipedia.org/wiki/JSTOR_(identifier)" TargetMode="External"/><Relationship Id="rId12" Type="http://schemas.openxmlformats.org/officeDocument/2006/relationships/hyperlink" Target="https://esajournals.onlinelibrary.wiley.com/doi/full/10.1002/ecs2.3184#ecs23184-bib-0010" TargetMode="External"/><Relationship Id="rId17" Type="http://schemas.openxmlformats.org/officeDocument/2006/relationships/hyperlink" Target="https://esajournals.onlinelibrary.wiley.com/doi/full/10.1002/ecs2.3184#ecs23184-bib-0049" TargetMode="External"/><Relationship Id="rId2" Type="http://schemas.openxmlformats.org/officeDocument/2006/relationships/slide" Target="../slides/slide9.xml"/><Relationship Id="rId16" Type="http://schemas.openxmlformats.org/officeDocument/2006/relationships/hyperlink" Target="https://esajournals.onlinelibrary.wiley.com/doi/full/10.1002/ecs2.3184#ecs23184-bib-0027" TargetMode="External"/><Relationship Id="rId1" Type="http://schemas.openxmlformats.org/officeDocument/2006/relationships/notesMaster" Target="../notesMasters/notesMaster1.xml"/><Relationship Id="rId6" Type="http://schemas.openxmlformats.org/officeDocument/2006/relationships/hyperlink" Target="https://en.wikipedia.org/wiki/Doi_(identifier)" TargetMode="External"/><Relationship Id="rId11" Type="http://schemas.openxmlformats.org/officeDocument/2006/relationships/hyperlink" Target="https://esajournals.onlinelibrary.wiley.com/doi/full/10.1002/ecs2.3184#ecs23184-bib-0008" TargetMode="External"/><Relationship Id="rId5" Type="http://schemas.openxmlformats.org/officeDocument/2006/relationships/hyperlink" Target="https://doi.org/10.1111%2Fj.0269-8463.2005.00965.x" TargetMode="External"/><Relationship Id="rId15" Type="http://schemas.openxmlformats.org/officeDocument/2006/relationships/hyperlink" Target="https://esajournals.onlinelibrary.wiley.com/doi/full/10.1002/ecs2.3184#ecs23184-bib-0047" TargetMode="External"/><Relationship Id="rId10" Type="http://schemas.openxmlformats.org/officeDocument/2006/relationships/hyperlink" Target="https://esajournals.onlinelibrary.wiley.com/doi/full/10.1002/ecs2.3184#ecs23184-bib-0017" TargetMode="External"/><Relationship Id="rId4" Type="http://schemas.openxmlformats.org/officeDocument/2006/relationships/hyperlink" Target="https://en.wikipedia.org/wiki/Functional_equivalence_(ecology)#cite_note-1" TargetMode="External"/><Relationship Id="rId9" Type="http://schemas.openxmlformats.org/officeDocument/2006/relationships/hyperlink" Target="https://esajournals.onlinelibrary.wiley.com/doi/full/10.1002/ecs2.3184#ecs23184-bib-0016" TargetMode="External"/><Relationship Id="rId14" Type="http://schemas.openxmlformats.org/officeDocument/2006/relationships/hyperlink" Target="https://esajournals.onlinelibrary.wiley.com/doi/full/10.1002/ecs2.3184#ecs23184-bib-0009"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0BD1773-2B71-4197-BCF8-4EE3316E0478}" type="slidenum">
              <a:rPr lang="en-US" smtClean="0"/>
              <a:t>4</a:t>
            </a:fld>
            <a:endParaRPr lang="en-US"/>
          </a:p>
        </p:txBody>
      </p:sp>
    </p:spTree>
    <p:extLst>
      <p:ext uri="{BB962C8B-B14F-4D97-AF65-F5344CB8AC3E}">
        <p14:creationId xmlns:p14="http://schemas.microsoft.com/office/powerpoint/2010/main" val="22640217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cs typeface="Calibri"/>
              </a:rPr>
              <a:t>Need reference?</a:t>
            </a:r>
          </a:p>
        </p:txBody>
      </p:sp>
      <p:sp>
        <p:nvSpPr>
          <p:cNvPr id="4" name="Slide Number Placeholder 3"/>
          <p:cNvSpPr>
            <a:spLocks noGrp="1"/>
          </p:cNvSpPr>
          <p:nvPr>
            <p:ph type="sldNum" sz="quarter" idx="5"/>
          </p:nvPr>
        </p:nvSpPr>
        <p:spPr/>
        <p:txBody>
          <a:bodyPr/>
          <a:lstStyle/>
          <a:p>
            <a:fld id="{A0BD1773-2B71-4197-BCF8-4EE3316E0478}" type="slidenum">
              <a:rPr lang="en-US" smtClean="0"/>
              <a:t>19</a:t>
            </a:fld>
            <a:endParaRPr lang="en-US"/>
          </a:p>
        </p:txBody>
      </p:sp>
    </p:spTree>
    <p:extLst>
      <p:ext uri="{BB962C8B-B14F-4D97-AF65-F5344CB8AC3E}">
        <p14:creationId xmlns:p14="http://schemas.microsoft.com/office/powerpoint/2010/main" val="34649332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cs typeface="Calibri"/>
              </a:rPr>
              <a:t>Brandon Rockey has followed the advise of DR. Altieri, Learning a new management style to increase natural enemies and lower pest pressure</a:t>
            </a:r>
          </a:p>
          <a:p>
            <a:r>
              <a:rPr lang="en-US">
                <a:cs typeface="Calibri"/>
              </a:rPr>
              <a:t>What practices could we use?  329, 345, 340, 595, 590, 336, 328, 422(hedgerow planting), 449, 612(tree and shrub planting) </a:t>
            </a:r>
          </a:p>
        </p:txBody>
      </p:sp>
      <p:sp>
        <p:nvSpPr>
          <p:cNvPr id="4" name="Slide Number Placeholder 3"/>
          <p:cNvSpPr>
            <a:spLocks noGrp="1"/>
          </p:cNvSpPr>
          <p:nvPr>
            <p:ph type="sldNum" sz="quarter" idx="5"/>
          </p:nvPr>
        </p:nvSpPr>
        <p:spPr/>
        <p:txBody>
          <a:bodyPr/>
          <a:lstStyle/>
          <a:p>
            <a:fld id="{A0BD1773-2B71-4197-BCF8-4EE3316E0478}" type="slidenum">
              <a:rPr lang="en-US" smtClean="0"/>
              <a:t>20</a:t>
            </a:fld>
            <a:endParaRPr lang="en-US"/>
          </a:p>
        </p:txBody>
      </p:sp>
    </p:spTree>
    <p:extLst>
      <p:ext uri="{BB962C8B-B14F-4D97-AF65-F5344CB8AC3E}">
        <p14:creationId xmlns:p14="http://schemas.microsoft.com/office/powerpoint/2010/main" val="18062026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cs typeface="Calibri"/>
              </a:rPr>
              <a:t>Cover crop planted in corn silage, mix, ryegrass, turnip, radish, clover, H. vetch</a:t>
            </a:r>
          </a:p>
          <a:p>
            <a:endParaRPr lang="en-US" dirty="0">
              <a:cs typeface="Calibri"/>
            </a:endParaRPr>
          </a:p>
          <a:p>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A0BD1773-2B71-4197-BCF8-4EE3316E0478}" type="slidenum">
              <a:rPr lang="en-US" smtClean="0"/>
              <a:t>21</a:t>
            </a:fld>
            <a:endParaRPr lang="en-US"/>
          </a:p>
        </p:txBody>
      </p:sp>
    </p:spTree>
    <p:extLst>
      <p:ext uri="{BB962C8B-B14F-4D97-AF65-F5344CB8AC3E}">
        <p14:creationId xmlns:p14="http://schemas.microsoft.com/office/powerpoint/2010/main" val="39470241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Prevent erosion = a higher C:N ratio so it doesn’t decompose so fast, C or high residue is generally a good thing</a:t>
            </a:r>
          </a:p>
          <a:p>
            <a:r>
              <a:rPr lang="en-US"/>
              <a:t>Challenges:  as a manager can you manage the cover crops C:N ratio?  =  maturity, carbon in the mix</a:t>
            </a:r>
          </a:p>
        </p:txBody>
      </p:sp>
      <p:sp>
        <p:nvSpPr>
          <p:cNvPr id="4" name="Slide Number Placeholder 3"/>
          <p:cNvSpPr>
            <a:spLocks noGrp="1"/>
          </p:cNvSpPr>
          <p:nvPr>
            <p:ph type="sldNum" sz="quarter" idx="5"/>
          </p:nvPr>
        </p:nvSpPr>
        <p:spPr/>
        <p:txBody>
          <a:bodyPr/>
          <a:lstStyle/>
          <a:p>
            <a:fld id="{A0BD1773-2B71-4197-BCF8-4EE3316E0478}" type="slidenum">
              <a:rPr lang="en-US" smtClean="0"/>
              <a:t>23</a:t>
            </a:fld>
            <a:endParaRPr lang="en-US"/>
          </a:p>
        </p:txBody>
      </p:sp>
    </p:spTree>
    <p:extLst>
      <p:ext uri="{BB962C8B-B14F-4D97-AF65-F5344CB8AC3E}">
        <p14:creationId xmlns:p14="http://schemas.microsoft.com/office/powerpoint/2010/main" val="42770969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Generally not expensive for brassicas and they establish sometimes to quickly and can dominate a cc mix if not planned correctly</a:t>
            </a:r>
          </a:p>
          <a:p>
            <a:r>
              <a:rPr lang="en-US"/>
              <a:t>Broadleaf species can be expensive if planted in monoculture, but in mixes at appropriate rates are good</a:t>
            </a:r>
          </a:p>
          <a:p>
            <a:r>
              <a:rPr lang="en-US"/>
              <a:t>Top pic shows large biopores left after a radish cover crop</a:t>
            </a:r>
          </a:p>
          <a:p>
            <a:r>
              <a:rPr lang="en-US"/>
              <a:t>Bottom pic shows a 4 inch tall radish but a 8 inch tap root breaking through a tillage pan</a:t>
            </a:r>
          </a:p>
        </p:txBody>
      </p:sp>
      <p:sp>
        <p:nvSpPr>
          <p:cNvPr id="4" name="Slide Number Placeholder 3"/>
          <p:cNvSpPr>
            <a:spLocks noGrp="1"/>
          </p:cNvSpPr>
          <p:nvPr>
            <p:ph type="sldNum" sz="quarter" idx="5"/>
          </p:nvPr>
        </p:nvSpPr>
        <p:spPr/>
        <p:txBody>
          <a:bodyPr/>
          <a:lstStyle/>
          <a:p>
            <a:fld id="{A0BD1773-2B71-4197-BCF8-4EE3316E0478}" type="slidenum">
              <a:rPr lang="en-US" smtClean="0"/>
              <a:t>24</a:t>
            </a:fld>
            <a:endParaRPr lang="en-US"/>
          </a:p>
        </p:txBody>
      </p:sp>
    </p:spTree>
    <p:extLst>
      <p:ext uri="{BB962C8B-B14F-4D97-AF65-F5344CB8AC3E}">
        <p14:creationId xmlns:p14="http://schemas.microsoft.com/office/powerpoint/2010/main" val="15096169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cs typeface="Calibri"/>
              </a:rPr>
              <a:t>How would you make 6 functional groups from this chart?</a:t>
            </a:r>
          </a:p>
          <a:p>
            <a:r>
              <a:rPr lang="en-US">
                <a:cs typeface="Calibri"/>
              </a:rPr>
              <a:t>How would you make 2 functional groups?</a:t>
            </a:r>
          </a:p>
          <a:p>
            <a:r>
              <a:rPr lang="en-US">
                <a:cs typeface="Calibri"/>
              </a:rPr>
              <a:t>How would you make 4 functional groups?</a:t>
            </a:r>
          </a:p>
        </p:txBody>
      </p:sp>
      <p:sp>
        <p:nvSpPr>
          <p:cNvPr id="4" name="Slide Number Placeholder 3"/>
          <p:cNvSpPr>
            <a:spLocks noGrp="1"/>
          </p:cNvSpPr>
          <p:nvPr>
            <p:ph type="sldNum" sz="quarter" idx="5"/>
          </p:nvPr>
        </p:nvSpPr>
        <p:spPr/>
        <p:txBody>
          <a:bodyPr/>
          <a:lstStyle/>
          <a:p>
            <a:fld id="{A0BD1773-2B71-4197-BCF8-4EE3316E0478}" type="slidenum">
              <a:rPr lang="en-US" smtClean="0"/>
              <a:t>25</a:t>
            </a:fld>
            <a:endParaRPr lang="en-US"/>
          </a:p>
        </p:txBody>
      </p:sp>
    </p:spTree>
    <p:extLst>
      <p:ext uri="{BB962C8B-B14F-4D97-AF65-F5344CB8AC3E}">
        <p14:creationId xmlns:p14="http://schemas.microsoft.com/office/powerpoint/2010/main" val="4063046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cs typeface="Calibri"/>
              </a:rPr>
              <a:t>Why do we need tree and shrub planting (windbreak) when we could use no till which leaves the ground covered.</a:t>
            </a:r>
          </a:p>
          <a:p>
            <a:r>
              <a:rPr lang="en-US">
                <a:cs typeface="Calibri"/>
              </a:rPr>
              <a:t>Why do we feed cattle baled hay?  when the could eat multi species cover crop in the winter</a:t>
            </a:r>
          </a:p>
          <a:p>
            <a:r>
              <a:rPr lang="en-US">
                <a:cs typeface="Calibri"/>
              </a:rPr>
              <a:t>Why is our fertilizer bill so much?  we could improve our ecosystem functions and plant more legumes</a:t>
            </a:r>
          </a:p>
          <a:p>
            <a:r>
              <a:rPr lang="en-US">
                <a:cs typeface="Calibri"/>
              </a:rPr>
              <a:t>Why is our pest / disease problem so bad?  to much monoculture cropping, low micro nutrient content in crops </a:t>
            </a:r>
            <a:r>
              <a:rPr lang="en-US" err="1">
                <a:cs typeface="Calibri"/>
              </a:rPr>
              <a:t>ect</a:t>
            </a:r>
            <a:endParaRPr lang="en-US">
              <a:cs typeface="Calibri"/>
            </a:endParaRPr>
          </a:p>
          <a:p>
            <a:r>
              <a:rPr lang="en-US">
                <a:cs typeface="Calibri"/>
              </a:rPr>
              <a:t>Why is our water infiltration so low? Poor soil structure</a:t>
            </a:r>
          </a:p>
          <a:p>
            <a:r>
              <a:rPr lang="en-US">
                <a:cs typeface="Calibri"/>
              </a:rPr>
              <a:t>Why are we loosing so much soil OM?  Not following the principles of Soil Health</a:t>
            </a:r>
          </a:p>
          <a:p>
            <a:endParaRPr lang="en-US">
              <a:cs typeface="Calibri"/>
            </a:endParaRPr>
          </a:p>
        </p:txBody>
      </p:sp>
      <p:sp>
        <p:nvSpPr>
          <p:cNvPr id="4" name="Slide Number Placeholder 3"/>
          <p:cNvSpPr>
            <a:spLocks noGrp="1"/>
          </p:cNvSpPr>
          <p:nvPr>
            <p:ph type="sldNum" sz="quarter" idx="5"/>
          </p:nvPr>
        </p:nvSpPr>
        <p:spPr/>
        <p:txBody>
          <a:bodyPr/>
          <a:lstStyle/>
          <a:p>
            <a:fld id="{A0BD1773-2B71-4197-BCF8-4EE3316E0478}" type="slidenum">
              <a:rPr lang="en-US" smtClean="0"/>
              <a:t>27</a:t>
            </a:fld>
            <a:endParaRPr lang="en-US"/>
          </a:p>
        </p:txBody>
      </p:sp>
    </p:spTree>
    <p:extLst>
      <p:ext uri="{BB962C8B-B14F-4D97-AF65-F5344CB8AC3E}">
        <p14:creationId xmlns:p14="http://schemas.microsoft.com/office/powerpoint/2010/main" val="3693201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The four soil health principles being advocated by NRCS are essentially attempting to mimic what is typically occurring in native ecosystems.  </a:t>
            </a:r>
          </a:p>
          <a:p>
            <a:pPr marL="171450" indent="-171450">
              <a:buFont typeface="Arial" panose="020B0604020202020204" pitchFamily="34" charset="0"/>
              <a:buChar char="•"/>
            </a:pPr>
            <a:r>
              <a:rPr lang="en-US"/>
              <a:t>Minimizing soil disturbance, whether that is physical (tillage), chemical (excessive nutrients or pesticides) or biological (creating favorable conditions for diseases or weeds).  Recognize that some, managed disturbance may be desirable.  That should be managed to a minimum that meets the management objectives.</a:t>
            </a:r>
          </a:p>
          <a:p>
            <a:pPr marL="171450" indent="-171450">
              <a:buFont typeface="Arial" panose="020B0604020202020204" pitchFamily="34" charset="0"/>
              <a:buChar char="•"/>
            </a:pPr>
            <a:r>
              <a:rPr lang="en-US"/>
              <a:t>Maximize cover of the soil with living or dead plant material.</a:t>
            </a:r>
          </a:p>
          <a:p>
            <a:pPr marL="171450" indent="-171450">
              <a:buFont typeface="Arial" panose="020B0604020202020204" pitchFamily="34" charset="0"/>
              <a:buChar char="•"/>
            </a:pPr>
            <a:r>
              <a:rPr lang="en-US"/>
              <a:t>Maximize the diversity of the system.  Fundamentally, this will be introducing greater temporal and spatial diversity with plants.   Adding grazing animals to the cropping system would be another means of increasing diversity in the system.  </a:t>
            </a:r>
          </a:p>
          <a:p>
            <a:pPr marL="171450" indent="-171450">
              <a:buFont typeface="Arial" panose="020B0604020202020204" pitchFamily="34" charset="0"/>
              <a:buChar char="•"/>
            </a:pPr>
            <a:r>
              <a:rPr lang="en-US"/>
              <a:t>Maximize the time and distribution of living roots in the soil. This will be in large part dependent on climate and cropping system.  Understand that the goal is have growing plants for as much of the year as practicable.  </a:t>
            </a:r>
          </a:p>
          <a:p>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5</a:t>
            </a:fld>
            <a:endParaRPr lang="en-US"/>
          </a:p>
        </p:txBody>
      </p:sp>
    </p:spTree>
    <p:extLst>
      <p:ext uri="{BB962C8B-B14F-4D97-AF65-F5344CB8AC3E}">
        <p14:creationId xmlns:p14="http://schemas.microsoft.com/office/powerpoint/2010/main" val="11751662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Can we add some real micro pictures</a:t>
            </a:r>
          </a:p>
        </p:txBody>
      </p:sp>
      <p:sp>
        <p:nvSpPr>
          <p:cNvPr id="4" name="Slide Number Placeholder 3"/>
          <p:cNvSpPr>
            <a:spLocks noGrp="1"/>
          </p:cNvSpPr>
          <p:nvPr>
            <p:ph type="sldNum" sz="quarter" idx="5"/>
          </p:nvPr>
        </p:nvSpPr>
        <p:spPr/>
        <p:txBody>
          <a:bodyPr/>
          <a:lstStyle/>
          <a:p>
            <a:fld id="{A0BD1773-2B71-4197-BCF8-4EE3316E0478}" type="slidenum">
              <a:rPr lang="en-US" smtClean="0"/>
              <a:t>8</a:t>
            </a:fld>
            <a:endParaRPr lang="en-US"/>
          </a:p>
        </p:txBody>
      </p:sp>
    </p:spTree>
    <p:extLst>
      <p:ext uri="{BB962C8B-B14F-4D97-AF65-F5344CB8AC3E}">
        <p14:creationId xmlns:p14="http://schemas.microsoft.com/office/powerpoint/2010/main" val="23693504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a:solidFill>
                  <a:srgbClr val="202122"/>
                </a:solidFill>
                <a:effectLst/>
                <a:highlight>
                  <a:srgbClr val="FFFFFF"/>
                </a:highlight>
                <a:latin typeface="Arial" panose="020B0604020202020204" pitchFamily="34" charset="0"/>
              </a:rPr>
              <a:t>In </a:t>
            </a:r>
            <a:r>
              <a:rPr lang="en-US" b="0" i="0" u="none" strike="noStrike">
                <a:effectLst/>
                <a:highlight>
                  <a:srgbClr val="FFFFFF"/>
                </a:highlight>
                <a:latin typeface="Arial" panose="020B0604020202020204" pitchFamily="34" charset="0"/>
                <a:hlinkClick r:id="rId3" tooltip="Ecology"/>
              </a:rPr>
              <a:t>ecology</a:t>
            </a:r>
            <a:r>
              <a:rPr lang="en-US" b="0" i="0">
                <a:solidFill>
                  <a:srgbClr val="202122"/>
                </a:solidFill>
                <a:effectLst/>
                <a:highlight>
                  <a:srgbClr val="FFFFFF"/>
                </a:highlight>
                <a:latin typeface="Arial" panose="020B0604020202020204" pitchFamily="34" charset="0"/>
              </a:rPr>
              <a:t>, </a:t>
            </a:r>
            <a:r>
              <a:rPr lang="en-US" b="1" i="0">
                <a:solidFill>
                  <a:srgbClr val="202122"/>
                </a:solidFill>
                <a:effectLst/>
                <a:highlight>
                  <a:srgbClr val="FFFFFF"/>
                </a:highlight>
                <a:latin typeface="Arial" panose="020B0604020202020204" pitchFamily="34" charset="0"/>
              </a:rPr>
              <a:t>functional equivalence</a:t>
            </a:r>
            <a:r>
              <a:rPr lang="en-US" b="0" i="0">
                <a:solidFill>
                  <a:srgbClr val="202122"/>
                </a:solidFill>
                <a:effectLst/>
                <a:highlight>
                  <a:srgbClr val="FFFFFF"/>
                </a:highlight>
                <a:latin typeface="Arial" panose="020B0604020202020204" pitchFamily="34" charset="0"/>
              </a:rPr>
              <a:t> (or </a:t>
            </a:r>
            <a:r>
              <a:rPr lang="en-US" b="1" i="0">
                <a:solidFill>
                  <a:srgbClr val="202122"/>
                </a:solidFill>
                <a:effectLst/>
                <a:highlight>
                  <a:srgbClr val="FFFFFF"/>
                </a:highlight>
                <a:latin typeface="Arial" panose="020B0604020202020204" pitchFamily="34" charset="0"/>
              </a:rPr>
              <a:t>functional redundancy)</a:t>
            </a:r>
            <a:r>
              <a:rPr lang="en-US" b="0" i="0">
                <a:solidFill>
                  <a:srgbClr val="202122"/>
                </a:solidFill>
                <a:effectLst/>
                <a:highlight>
                  <a:srgbClr val="FFFFFF"/>
                </a:highlight>
                <a:latin typeface="Arial" panose="020B0604020202020204" pitchFamily="34" charset="0"/>
              </a:rPr>
              <a:t> is the ecological phenomenon that multiple species representing a variety of taxonomic groups can share similar, if not identical, roles in ecosystem functionality (</a:t>
            </a:r>
            <a:r>
              <a:rPr lang="en-US" b="0" i="1">
                <a:solidFill>
                  <a:srgbClr val="202122"/>
                </a:solidFill>
                <a:effectLst/>
                <a:highlight>
                  <a:srgbClr val="FFFFFF"/>
                </a:highlight>
                <a:latin typeface="Arial" panose="020B0604020202020204" pitchFamily="34" charset="0"/>
              </a:rPr>
              <a:t>e.g.</a:t>
            </a:r>
            <a:r>
              <a:rPr lang="en-US" b="0" i="0">
                <a:solidFill>
                  <a:srgbClr val="202122"/>
                </a:solidFill>
                <a:effectLst/>
                <a:highlight>
                  <a:srgbClr val="FFFFFF"/>
                </a:highlight>
                <a:latin typeface="Arial" panose="020B0604020202020204" pitchFamily="34" charset="0"/>
              </a:rPr>
              <a:t>, nitrogen fixers, algae scrapers, scavengers).</a:t>
            </a:r>
            <a:r>
              <a:rPr lang="en-US" b="0" i="0" u="none" strike="noStrike" baseline="30000">
                <a:solidFill>
                  <a:srgbClr val="202122"/>
                </a:solidFill>
                <a:effectLst/>
                <a:highlight>
                  <a:srgbClr val="FFFFFF"/>
                </a:highlight>
                <a:latin typeface="Arial" panose="020B0604020202020204" pitchFamily="34" charset="0"/>
                <a:hlinkClick r:id="rId4"/>
              </a:rPr>
              <a:t>[1]</a:t>
            </a:r>
            <a:r>
              <a:rPr lang="en-US" b="0" i="0">
                <a:solidFill>
                  <a:srgbClr val="202122"/>
                </a:solidFill>
                <a:effectLst/>
                <a:highlight>
                  <a:srgbClr val="FFFFFF"/>
                </a:highlight>
                <a:latin typeface="Arial" panose="020B0604020202020204" pitchFamily="34" charset="0"/>
              </a:rPr>
              <a:t>  </a:t>
            </a:r>
            <a:r>
              <a:rPr lang="en-US" b="0" i="1">
                <a:solidFill>
                  <a:srgbClr val="202122"/>
                </a:solidFill>
                <a:effectLst/>
                <a:highlight>
                  <a:srgbClr val="FFFFFF"/>
                </a:highlight>
                <a:latin typeface="Arial" panose="020B0604020202020204" pitchFamily="34" charset="0"/>
              </a:rPr>
              <a:t>Hubbell, Stephen P. (2005-01-01). </a:t>
            </a:r>
            <a:r>
              <a:rPr lang="en-US" b="0" i="1" u="sng">
                <a:solidFill>
                  <a:srgbClr val="202122"/>
                </a:solidFill>
                <a:effectLst/>
                <a:highlight>
                  <a:srgbClr val="FFFFFF"/>
                </a:highlight>
                <a:latin typeface="Arial" panose="020B0604020202020204" pitchFamily="34" charset="0"/>
                <a:hlinkClick r:id="rId5"/>
              </a:rPr>
              <a:t>"Neutral Theory in Community Ecology and the Hypothesis of Functional Equivalence"</a:t>
            </a:r>
            <a:r>
              <a:rPr lang="en-US" b="0" i="1">
                <a:solidFill>
                  <a:srgbClr val="202122"/>
                </a:solidFill>
                <a:effectLst/>
                <a:highlight>
                  <a:srgbClr val="FFFFFF"/>
                </a:highlight>
                <a:latin typeface="Arial" panose="020B0604020202020204" pitchFamily="34" charset="0"/>
              </a:rPr>
              <a:t>. Functional Ecology. </a:t>
            </a:r>
            <a:r>
              <a:rPr lang="en-US" b="1" i="1">
                <a:solidFill>
                  <a:srgbClr val="202122"/>
                </a:solidFill>
                <a:effectLst/>
                <a:highlight>
                  <a:srgbClr val="FFFFFF"/>
                </a:highlight>
                <a:latin typeface="Arial" panose="020B0604020202020204" pitchFamily="34" charset="0"/>
              </a:rPr>
              <a:t>19</a:t>
            </a:r>
            <a:r>
              <a:rPr lang="en-US" b="0" i="1">
                <a:solidFill>
                  <a:srgbClr val="202122"/>
                </a:solidFill>
                <a:effectLst/>
                <a:highlight>
                  <a:srgbClr val="FFFFFF"/>
                </a:highlight>
                <a:latin typeface="Arial" panose="020B0604020202020204" pitchFamily="34" charset="0"/>
              </a:rPr>
              <a:t> (1): 166–172. </a:t>
            </a:r>
            <a:r>
              <a:rPr lang="en-US" b="0" i="1" u="none" strike="noStrike">
                <a:solidFill>
                  <a:srgbClr val="202122"/>
                </a:solidFill>
                <a:effectLst/>
                <a:highlight>
                  <a:srgbClr val="FFFFFF"/>
                </a:highlight>
                <a:latin typeface="Arial" panose="020B0604020202020204" pitchFamily="34" charset="0"/>
                <a:hlinkClick r:id="rId6" tooltip="Doi (identifier)"/>
              </a:rPr>
              <a:t>doi</a:t>
            </a:r>
            <a:r>
              <a:rPr lang="en-US" b="0" i="1">
                <a:solidFill>
                  <a:srgbClr val="202122"/>
                </a:solidFill>
                <a:effectLst/>
                <a:highlight>
                  <a:srgbClr val="FFFFFF"/>
                </a:highlight>
                <a:latin typeface="Arial" panose="020B0604020202020204" pitchFamily="34" charset="0"/>
              </a:rPr>
              <a:t>:</a:t>
            </a:r>
            <a:r>
              <a:rPr lang="en-US" b="0" i="1" u="none" strike="noStrike">
                <a:solidFill>
                  <a:srgbClr val="202122"/>
                </a:solidFill>
                <a:effectLst/>
                <a:highlight>
                  <a:srgbClr val="FFFFFF"/>
                </a:highlight>
                <a:latin typeface="Arial" panose="020B0604020202020204" pitchFamily="34" charset="0"/>
                <a:hlinkClick r:id="rId5"/>
              </a:rPr>
              <a:t>10.1111/j.0269-8463.2005.00965.x</a:t>
            </a:r>
            <a:r>
              <a:rPr lang="en-US" b="0" i="1">
                <a:solidFill>
                  <a:srgbClr val="202122"/>
                </a:solidFill>
                <a:effectLst/>
                <a:highlight>
                  <a:srgbClr val="FFFFFF"/>
                </a:highlight>
                <a:latin typeface="Arial" panose="020B0604020202020204" pitchFamily="34" charset="0"/>
              </a:rPr>
              <a:t>. </a:t>
            </a:r>
            <a:r>
              <a:rPr lang="en-US" b="0" i="1" u="none" strike="noStrike">
                <a:solidFill>
                  <a:srgbClr val="202122"/>
                </a:solidFill>
                <a:effectLst/>
                <a:highlight>
                  <a:srgbClr val="FFFFFF"/>
                </a:highlight>
                <a:latin typeface="Arial" panose="020B0604020202020204" pitchFamily="34" charset="0"/>
                <a:hlinkClick r:id="rId7" tooltip="JSTOR (identifier)"/>
              </a:rPr>
              <a:t>JSTOR</a:t>
            </a:r>
            <a:r>
              <a:rPr lang="en-US" b="0" i="1">
                <a:solidFill>
                  <a:srgbClr val="202122"/>
                </a:solidFill>
                <a:effectLst/>
                <a:highlight>
                  <a:srgbClr val="FFFFFF"/>
                </a:highlight>
                <a:latin typeface="Arial" panose="020B0604020202020204" pitchFamily="34" charset="0"/>
              </a:rPr>
              <a:t> </a:t>
            </a:r>
            <a:r>
              <a:rPr lang="en-US" b="0" i="1" u="none" strike="noStrike">
                <a:solidFill>
                  <a:srgbClr val="202122"/>
                </a:solidFill>
                <a:effectLst/>
                <a:highlight>
                  <a:srgbClr val="FFFFFF"/>
                </a:highlight>
                <a:latin typeface="Arial" panose="020B0604020202020204" pitchFamily="34" charset="0"/>
                <a:hlinkClick r:id="rId8"/>
              </a:rPr>
              <a:t>3599285</a:t>
            </a:r>
            <a:r>
              <a:rPr lang="en-US" b="0" i="1">
                <a:solidFill>
                  <a:srgbClr val="202122"/>
                </a:solidFill>
                <a:effectLst/>
                <a:highlight>
                  <a:srgbClr val="FFFFFF"/>
                </a:highlight>
                <a:latin typeface="Arial" panose="020B0604020202020204" pitchFamily="34" charset="0"/>
              </a:rPr>
              <a:t>.</a:t>
            </a:r>
            <a:endParaRPr lang="en-US" b="0" i="0">
              <a:solidFill>
                <a:srgbClr val="202122"/>
              </a:solidFill>
              <a:effectLst/>
              <a:highlight>
                <a:srgbClr val="FFFFFF"/>
              </a:highlight>
              <a:latin typeface="Arial" panose="020B0604020202020204" pitchFamily="34" charset="0"/>
            </a:endParaRPr>
          </a:p>
          <a:p>
            <a:endParaRPr lang="en-US"/>
          </a:p>
          <a:p>
            <a:r>
              <a:rPr lang="en-US" b="0" i="0">
                <a:solidFill>
                  <a:srgbClr val="000000"/>
                </a:solidFill>
                <a:effectLst/>
                <a:highlight>
                  <a:srgbClr val="FFFFFF"/>
                </a:highlight>
                <a:latin typeface="Open Sans" pitchFamily="2" charset="0"/>
              </a:rPr>
              <a:t>Humans are drastically altering the composition of ecological communities globally (</a:t>
            </a:r>
            <a:r>
              <a:rPr lang="en-US" b="0" i="0" err="1">
                <a:solidFill>
                  <a:srgbClr val="000000"/>
                </a:solidFill>
                <a:effectLst/>
                <a:highlight>
                  <a:srgbClr val="FFFFFF"/>
                </a:highlight>
                <a:latin typeface="Open Sans" pitchFamily="2" charset="0"/>
              </a:rPr>
              <a:t>Dornelas</a:t>
            </a:r>
            <a:r>
              <a:rPr lang="en-US" b="0" i="0">
                <a:solidFill>
                  <a:srgbClr val="000000"/>
                </a:solidFill>
                <a:effectLst/>
                <a:highlight>
                  <a:srgbClr val="FFFFFF"/>
                </a:highlight>
                <a:latin typeface="Open Sans" pitchFamily="2" charset="0"/>
              </a:rPr>
              <a:t> et al. </a:t>
            </a:r>
            <a:r>
              <a:rPr lang="en-US" b="0" i="0">
                <a:solidFill>
                  <a:srgbClr val="000000"/>
                </a:solidFill>
                <a:effectLst/>
                <a:highlight>
                  <a:srgbClr val="FFFFFF"/>
                </a:highlight>
                <a:latin typeface="Open Sans" pitchFamily="2" charset="0"/>
                <a:hlinkClick r:id="rId9"/>
              </a:rPr>
              <a:t>2014</a:t>
            </a:r>
            <a:r>
              <a:rPr lang="en-US" b="0" i="0">
                <a:solidFill>
                  <a:srgbClr val="000000"/>
                </a:solidFill>
                <a:effectLst/>
                <a:highlight>
                  <a:srgbClr val="FFFFFF"/>
                </a:highlight>
                <a:latin typeface="Open Sans" pitchFamily="2" charset="0"/>
              </a:rPr>
              <a:t>, Elahi et al. </a:t>
            </a:r>
            <a:r>
              <a:rPr lang="en-US" b="0" i="0">
                <a:solidFill>
                  <a:srgbClr val="000000"/>
                </a:solidFill>
                <a:effectLst/>
                <a:highlight>
                  <a:srgbClr val="FFFFFF"/>
                </a:highlight>
                <a:latin typeface="Open Sans" pitchFamily="2" charset="0"/>
                <a:hlinkClick r:id="rId10"/>
              </a:rPr>
              <a:t>2015</a:t>
            </a:r>
            <a:r>
              <a:rPr lang="en-US" b="0" i="0">
                <a:solidFill>
                  <a:srgbClr val="000000"/>
                </a:solidFill>
                <a:effectLst/>
                <a:highlight>
                  <a:srgbClr val="FFFFFF"/>
                </a:highlight>
                <a:latin typeface="Open Sans" pitchFamily="2" charset="0"/>
              </a:rPr>
              <a:t>), which has cascading impacts on associated ecological functions and services (Cardinale et al. </a:t>
            </a:r>
            <a:r>
              <a:rPr lang="en-US" b="0" i="0">
                <a:solidFill>
                  <a:srgbClr val="000000"/>
                </a:solidFill>
                <a:effectLst/>
                <a:highlight>
                  <a:srgbClr val="FFFFFF"/>
                </a:highlight>
                <a:latin typeface="Open Sans" pitchFamily="2" charset="0"/>
                <a:hlinkClick r:id="rId11"/>
              </a:rPr>
              <a:t>2012</a:t>
            </a:r>
            <a:r>
              <a:rPr lang="en-US" b="0" i="0">
                <a:solidFill>
                  <a:srgbClr val="000000"/>
                </a:solidFill>
                <a:effectLst/>
                <a:highlight>
                  <a:srgbClr val="FFFFFF"/>
                </a:highlight>
                <a:latin typeface="Open Sans" pitchFamily="2" charset="0"/>
              </a:rPr>
              <a:t>). In particular, increasing rates of species extinctions associated with human impacts have caused intense interest in the implications of this biodiversity loss on ecological processes (Ceballos et al. </a:t>
            </a:r>
            <a:r>
              <a:rPr lang="en-US" b="0" i="0">
                <a:solidFill>
                  <a:srgbClr val="000000"/>
                </a:solidFill>
                <a:effectLst/>
                <a:highlight>
                  <a:srgbClr val="FFFFFF"/>
                </a:highlight>
                <a:latin typeface="Open Sans" pitchFamily="2" charset="0"/>
                <a:hlinkClick r:id="rId12"/>
              </a:rPr>
              <a:t>2015</a:t>
            </a:r>
            <a:r>
              <a:rPr lang="en-US" b="0" i="0">
                <a:solidFill>
                  <a:srgbClr val="000000"/>
                </a:solidFill>
                <a:effectLst/>
                <a:highlight>
                  <a:srgbClr val="FFFFFF"/>
                </a:highlight>
                <a:latin typeface="Open Sans" pitchFamily="2" charset="0"/>
              </a:rPr>
              <a:t>). The relationship between species richness and overall ecosystem function has been studied extensively (</a:t>
            </a:r>
            <a:r>
              <a:rPr lang="en-US" b="0" i="0" err="1">
                <a:solidFill>
                  <a:srgbClr val="000000"/>
                </a:solidFill>
                <a:effectLst/>
                <a:highlight>
                  <a:srgbClr val="FFFFFF"/>
                </a:highlight>
                <a:latin typeface="Open Sans" pitchFamily="2" charset="0"/>
              </a:rPr>
              <a:t>Loreau</a:t>
            </a:r>
            <a:r>
              <a:rPr lang="en-US" b="0" i="0">
                <a:solidFill>
                  <a:srgbClr val="000000"/>
                </a:solidFill>
                <a:effectLst/>
                <a:highlight>
                  <a:srgbClr val="FFFFFF"/>
                </a:highlight>
                <a:latin typeface="Open Sans" pitchFamily="2" charset="0"/>
              </a:rPr>
              <a:t> et al. </a:t>
            </a:r>
            <a:r>
              <a:rPr lang="en-US" b="0" i="0">
                <a:solidFill>
                  <a:srgbClr val="000000"/>
                </a:solidFill>
                <a:effectLst/>
                <a:highlight>
                  <a:srgbClr val="FFFFFF"/>
                </a:highlight>
                <a:latin typeface="Open Sans" pitchFamily="2" charset="0"/>
                <a:hlinkClick r:id="rId13"/>
              </a:rPr>
              <a:t>2001</a:t>
            </a:r>
            <a:r>
              <a:rPr lang="en-US" b="0" i="0">
                <a:solidFill>
                  <a:srgbClr val="000000"/>
                </a:solidFill>
                <a:effectLst/>
                <a:highlight>
                  <a:srgbClr val="FFFFFF"/>
                </a:highlight>
                <a:latin typeface="Open Sans" pitchFamily="2" charset="0"/>
              </a:rPr>
              <a:t>, Cardinale et al. </a:t>
            </a:r>
            <a:r>
              <a:rPr lang="en-US" b="0" i="0">
                <a:solidFill>
                  <a:srgbClr val="000000"/>
                </a:solidFill>
                <a:effectLst/>
                <a:highlight>
                  <a:srgbClr val="FFFFFF"/>
                </a:highlight>
                <a:latin typeface="Open Sans" pitchFamily="2" charset="0"/>
                <a:hlinkClick r:id="rId14"/>
              </a:rPr>
              <a:t>2006</a:t>
            </a:r>
            <a:r>
              <a:rPr lang="en-US" b="0" i="0">
                <a:solidFill>
                  <a:srgbClr val="000000"/>
                </a:solidFill>
                <a:effectLst/>
                <a:highlight>
                  <a:srgbClr val="FFFFFF"/>
                </a:highlight>
                <a:latin typeface="Open Sans" pitchFamily="2" charset="0"/>
              </a:rPr>
              <a:t>, van der Plas </a:t>
            </a:r>
            <a:r>
              <a:rPr lang="en-US" b="0" i="0">
                <a:solidFill>
                  <a:srgbClr val="000000"/>
                </a:solidFill>
                <a:effectLst/>
                <a:highlight>
                  <a:srgbClr val="FFFFFF"/>
                </a:highlight>
                <a:latin typeface="Open Sans" pitchFamily="2" charset="0"/>
                <a:hlinkClick r:id="rId15"/>
              </a:rPr>
              <a:t>2019</a:t>
            </a:r>
            <a:r>
              <a:rPr lang="en-US" b="0" i="0">
                <a:solidFill>
                  <a:srgbClr val="000000"/>
                </a:solidFill>
                <a:effectLst/>
                <a:highlight>
                  <a:srgbClr val="FFFFFF"/>
                </a:highlight>
                <a:latin typeface="Open Sans" pitchFamily="2" charset="0"/>
              </a:rPr>
              <a:t>); it is generally held that greater species richness leads to increases in overall ecosystem function, such as biogeochemical activities, the transfer of energy, ecological services, and production of biomass, either through niche complementarity or sampling effects (</a:t>
            </a:r>
            <a:r>
              <a:rPr lang="en-US" b="0" i="0" err="1">
                <a:solidFill>
                  <a:srgbClr val="000000"/>
                </a:solidFill>
                <a:effectLst/>
                <a:highlight>
                  <a:srgbClr val="FFFFFF"/>
                </a:highlight>
                <a:latin typeface="Open Sans" pitchFamily="2" charset="0"/>
              </a:rPr>
              <a:t>Loreau</a:t>
            </a:r>
            <a:r>
              <a:rPr lang="en-US" b="0" i="0">
                <a:solidFill>
                  <a:srgbClr val="000000"/>
                </a:solidFill>
                <a:effectLst/>
                <a:highlight>
                  <a:srgbClr val="FFFFFF"/>
                </a:highlight>
                <a:latin typeface="Open Sans" pitchFamily="2" charset="0"/>
              </a:rPr>
              <a:t> and Hector </a:t>
            </a:r>
            <a:r>
              <a:rPr lang="en-US" b="0" i="0">
                <a:solidFill>
                  <a:srgbClr val="000000"/>
                </a:solidFill>
                <a:effectLst/>
                <a:highlight>
                  <a:srgbClr val="FFFFFF"/>
                </a:highlight>
                <a:latin typeface="Open Sans" pitchFamily="2" charset="0"/>
                <a:hlinkClick r:id="rId16"/>
              </a:rPr>
              <a:t>2001</a:t>
            </a:r>
            <a:r>
              <a:rPr lang="en-US" b="0" i="0">
                <a:solidFill>
                  <a:srgbClr val="000000"/>
                </a:solidFill>
                <a:effectLst/>
                <a:highlight>
                  <a:srgbClr val="FFFFFF"/>
                </a:highlight>
                <a:latin typeface="Open Sans" pitchFamily="2" charset="0"/>
              </a:rPr>
              <a:t>). The degree to which the loss of an individual species impacts overall ecosystem structure and function, however, depends on whether there are other species within the community that perform similar ecosystem functions, a property commonly referred to as functional redundancy (Walker </a:t>
            </a:r>
            <a:r>
              <a:rPr lang="en-US" b="0" i="0">
                <a:solidFill>
                  <a:srgbClr val="000000"/>
                </a:solidFill>
                <a:effectLst/>
                <a:highlight>
                  <a:srgbClr val="FFFFFF"/>
                </a:highlight>
                <a:latin typeface="Open Sans" pitchFamily="2" charset="0"/>
                <a:hlinkClick r:id="rId17"/>
              </a:rPr>
              <a:t>1992</a:t>
            </a:r>
            <a:r>
              <a:rPr lang="en-US" b="0" i="0">
                <a:solidFill>
                  <a:srgbClr val="000000"/>
                </a:solidFill>
                <a:effectLst/>
                <a:highlight>
                  <a:srgbClr val="FFFFFF"/>
                </a:highlight>
                <a:latin typeface="Open Sans" pitchFamily="2" charset="0"/>
              </a:rPr>
              <a:t>, Naeem </a:t>
            </a:r>
            <a:r>
              <a:rPr lang="en-US" b="0" i="0">
                <a:solidFill>
                  <a:srgbClr val="000000"/>
                </a:solidFill>
                <a:effectLst/>
                <a:highlight>
                  <a:srgbClr val="FFFFFF"/>
                </a:highlight>
                <a:latin typeface="Open Sans" pitchFamily="2" charset="0"/>
                <a:hlinkClick r:id="rId18"/>
              </a:rPr>
              <a:t>1998</a:t>
            </a:r>
            <a:r>
              <a:rPr lang="en-US" b="0" i="0">
                <a:solidFill>
                  <a:srgbClr val="000000"/>
                </a:solidFill>
                <a:effectLst/>
                <a:highlight>
                  <a:srgbClr val="FFFFFF"/>
                </a:highlight>
                <a:latin typeface="Open Sans" pitchFamily="2" charset="0"/>
              </a:rPr>
              <a:t>).</a:t>
            </a:r>
            <a:endParaRPr lang="en-US"/>
          </a:p>
        </p:txBody>
      </p:sp>
      <p:sp>
        <p:nvSpPr>
          <p:cNvPr id="4" name="Slide Number Placeholder 3"/>
          <p:cNvSpPr>
            <a:spLocks noGrp="1"/>
          </p:cNvSpPr>
          <p:nvPr>
            <p:ph type="sldNum" sz="quarter" idx="5"/>
          </p:nvPr>
        </p:nvSpPr>
        <p:spPr/>
        <p:txBody>
          <a:bodyPr/>
          <a:lstStyle/>
          <a:p>
            <a:fld id="{A0BD1773-2B71-4197-BCF8-4EE3316E0478}" type="slidenum">
              <a:rPr lang="en-US" smtClean="0"/>
              <a:t>9</a:t>
            </a:fld>
            <a:endParaRPr lang="en-US"/>
          </a:p>
        </p:txBody>
      </p:sp>
    </p:spTree>
    <p:extLst>
      <p:ext uri="{BB962C8B-B14F-4D97-AF65-F5344CB8AC3E}">
        <p14:creationId xmlns:p14="http://schemas.microsoft.com/office/powerpoint/2010/main" val="2237335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Look in soil biology primer</a:t>
            </a:r>
          </a:p>
        </p:txBody>
      </p:sp>
      <p:sp>
        <p:nvSpPr>
          <p:cNvPr id="4" name="Slide Number Placeholder 3"/>
          <p:cNvSpPr>
            <a:spLocks noGrp="1"/>
          </p:cNvSpPr>
          <p:nvPr>
            <p:ph type="sldNum" sz="quarter" idx="5"/>
          </p:nvPr>
        </p:nvSpPr>
        <p:spPr/>
        <p:txBody>
          <a:bodyPr/>
          <a:lstStyle/>
          <a:p>
            <a:fld id="{A0BD1773-2B71-4197-BCF8-4EE3316E0478}" type="slidenum">
              <a:rPr lang="en-US" smtClean="0"/>
              <a:t>10</a:t>
            </a:fld>
            <a:endParaRPr lang="en-US"/>
          </a:p>
        </p:txBody>
      </p:sp>
    </p:spTree>
    <p:extLst>
      <p:ext uri="{BB962C8B-B14F-4D97-AF65-F5344CB8AC3E}">
        <p14:creationId xmlns:p14="http://schemas.microsoft.com/office/powerpoint/2010/main" val="14328079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cs typeface="Calibri"/>
              </a:rPr>
              <a:t>Read these notes:</a:t>
            </a:r>
            <a:endParaRPr lang="en-US"/>
          </a:p>
          <a:p>
            <a:r>
              <a:rPr lang="en-US" sz="1200"/>
              <a:t>How are these plants different?</a:t>
            </a:r>
            <a:endParaRPr lang="en-US">
              <a:cs typeface="Calibri" panose="020F0502020204030204"/>
            </a:endParaRPr>
          </a:p>
          <a:p>
            <a:r>
              <a:rPr lang="en-US" sz="1200"/>
              <a:t>Above ground leaf and root architecture  </a:t>
            </a:r>
            <a:endParaRPr lang="en-US" sz="1200">
              <a:cs typeface="Calibri" panose="020F0502020204030204"/>
            </a:endParaRPr>
          </a:p>
          <a:p>
            <a:r>
              <a:rPr lang="en-US" sz="1200"/>
              <a:t>Water use and storage strategies </a:t>
            </a:r>
            <a:endParaRPr lang="en-US" sz="1200">
              <a:cs typeface="Calibri" panose="020F0502020204030204"/>
            </a:endParaRPr>
          </a:p>
          <a:p>
            <a:r>
              <a:rPr lang="en-US" sz="1200"/>
              <a:t>Chemical weapons: allelopathy, polyphenols</a:t>
            </a:r>
            <a:endParaRPr lang="en-US">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Based on their form – what role do you think they fill in their ecosystem?</a:t>
            </a:r>
            <a:endParaRPr lang="en-US" sz="1200">
              <a:cs typeface="Calibri" panose="020F0502020204030204"/>
            </a:endParaRPr>
          </a:p>
          <a:p>
            <a:endParaRPr lang="en-US"/>
          </a:p>
        </p:txBody>
      </p:sp>
      <p:sp>
        <p:nvSpPr>
          <p:cNvPr id="4" name="Slide Number Placeholder 3"/>
          <p:cNvSpPr>
            <a:spLocks noGrp="1"/>
          </p:cNvSpPr>
          <p:nvPr>
            <p:ph type="sldNum" sz="quarter" idx="5"/>
          </p:nvPr>
        </p:nvSpPr>
        <p:spPr/>
        <p:txBody>
          <a:bodyPr/>
          <a:lstStyle/>
          <a:p>
            <a:fld id="{A0BD1773-2B71-4197-BCF8-4EE3316E0478}" type="slidenum">
              <a:rPr lang="en-US" smtClean="0"/>
              <a:t>11</a:t>
            </a:fld>
            <a:endParaRPr lang="en-US"/>
          </a:p>
        </p:txBody>
      </p:sp>
    </p:spTree>
    <p:extLst>
      <p:ext uri="{BB962C8B-B14F-4D97-AF65-F5344CB8AC3E}">
        <p14:creationId xmlns:p14="http://schemas.microsoft.com/office/powerpoint/2010/main" val="41104442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r= rapid strategists type of bacteria- after disturbance these type of bacteria they grow exponentially</a:t>
            </a:r>
          </a:p>
          <a:p>
            <a:r>
              <a:rPr lang="en-US"/>
              <a:t>K= strategists, Implementing SH principles will foster more K type bacteria</a:t>
            </a:r>
            <a:endParaRPr lang="en-US">
              <a:cs typeface="Calibri"/>
            </a:endParaRPr>
          </a:p>
          <a:p>
            <a:r>
              <a:rPr lang="en-US"/>
              <a:t>Page 533 nature and properties of soils 15</a:t>
            </a:r>
            <a:r>
              <a:rPr lang="en-US" baseline="30000"/>
              <a:t>th</a:t>
            </a:r>
            <a:r>
              <a:rPr lang="en-US"/>
              <a:t> edition</a:t>
            </a:r>
            <a:endParaRPr lang="en-US">
              <a:cs typeface="Calibri"/>
            </a:endParaRPr>
          </a:p>
          <a:p>
            <a:r>
              <a:rPr lang="en-US"/>
              <a:t>In healthy systems you have more K species.  In high disturbance systems you have r species</a:t>
            </a:r>
            <a:endParaRPr lang="en-US">
              <a:cs typeface="Calibri"/>
            </a:endParaRPr>
          </a:p>
        </p:txBody>
      </p:sp>
      <p:sp>
        <p:nvSpPr>
          <p:cNvPr id="4" name="Slide Number Placeholder 3"/>
          <p:cNvSpPr>
            <a:spLocks noGrp="1"/>
          </p:cNvSpPr>
          <p:nvPr>
            <p:ph type="sldNum" sz="quarter" idx="5"/>
          </p:nvPr>
        </p:nvSpPr>
        <p:spPr/>
        <p:txBody>
          <a:bodyPr/>
          <a:lstStyle/>
          <a:p>
            <a:fld id="{A0BD1773-2B71-4197-BCF8-4EE3316E0478}" type="slidenum">
              <a:rPr lang="en-US" smtClean="0"/>
              <a:t>15</a:t>
            </a:fld>
            <a:endParaRPr lang="en-US"/>
          </a:p>
        </p:txBody>
      </p:sp>
    </p:spTree>
    <p:extLst>
      <p:ext uri="{BB962C8B-B14F-4D97-AF65-F5344CB8AC3E}">
        <p14:creationId xmlns:p14="http://schemas.microsoft.com/office/powerpoint/2010/main" val="40492000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Both bacteria oxidize nitrite in their environment but have different strategies</a:t>
            </a:r>
          </a:p>
          <a:p>
            <a:r>
              <a:rPr lang="en-US"/>
              <a:t>Reproduction r= many offspring, k = few offspring</a:t>
            </a:r>
            <a:endParaRPr lang="en-US">
              <a:cs typeface="Calibri"/>
            </a:endParaRPr>
          </a:p>
          <a:p>
            <a:r>
              <a:rPr lang="en-US"/>
              <a:t>Growth: r= grow quickly, K = grow slowly</a:t>
            </a:r>
            <a:endParaRPr lang="en-US">
              <a:cs typeface="Calibri"/>
            </a:endParaRPr>
          </a:p>
          <a:p>
            <a:r>
              <a:rPr lang="en-US"/>
              <a:t>Environment: r = live in unstable environment (high disturbance), K= stable environments</a:t>
            </a:r>
            <a:endParaRPr lang="en-US">
              <a:cs typeface="Calibri"/>
            </a:endParaRPr>
          </a:p>
          <a:p>
            <a:r>
              <a:rPr lang="en-US"/>
              <a:t>Care for offspring: r= provide little to no care, K = lots  of care for offspring</a:t>
            </a:r>
            <a:endParaRPr lang="en-US">
              <a:cs typeface="Calibri"/>
            </a:endParaRPr>
          </a:p>
          <a:p>
            <a:r>
              <a:rPr lang="en-US"/>
              <a:t>AMF = k species</a:t>
            </a:r>
            <a:endParaRPr lang="en-US">
              <a:cs typeface="Calibri"/>
            </a:endParaRPr>
          </a:p>
          <a:p>
            <a:r>
              <a:rPr lang="en-US"/>
              <a:t>Pathogenic fungus = r strategies</a:t>
            </a:r>
            <a:endParaRPr lang="en-US">
              <a:cs typeface="Calibri"/>
            </a:endParaRPr>
          </a:p>
          <a:p>
            <a:r>
              <a:rPr lang="en-US">
                <a:cs typeface="Calibri"/>
              </a:rPr>
              <a:t>Page 533 NP of soils</a:t>
            </a:r>
          </a:p>
          <a:p>
            <a:endParaRPr lang="en-US">
              <a:cs typeface="Calibri"/>
            </a:endParaRPr>
          </a:p>
        </p:txBody>
      </p:sp>
      <p:sp>
        <p:nvSpPr>
          <p:cNvPr id="4" name="Slide Number Placeholder 3"/>
          <p:cNvSpPr>
            <a:spLocks noGrp="1"/>
          </p:cNvSpPr>
          <p:nvPr>
            <p:ph type="sldNum" sz="quarter" idx="5"/>
          </p:nvPr>
        </p:nvSpPr>
        <p:spPr/>
        <p:txBody>
          <a:bodyPr/>
          <a:lstStyle/>
          <a:p>
            <a:fld id="{A0BD1773-2B71-4197-BCF8-4EE3316E0478}" type="slidenum">
              <a:rPr lang="en-US" smtClean="0"/>
              <a:t>16</a:t>
            </a:fld>
            <a:endParaRPr lang="en-US"/>
          </a:p>
        </p:txBody>
      </p:sp>
    </p:spTree>
    <p:extLst>
      <p:ext uri="{BB962C8B-B14F-4D97-AF65-F5344CB8AC3E}">
        <p14:creationId xmlns:p14="http://schemas.microsoft.com/office/powerpoint/2010/main" val="25884702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In a healthy, diverse community there is balance, food supply, habitat (aggregate), predator /prey relationships competition for resources, and no waited resources</a:t>
            </a:r>
          </a:p>
        </p:txBody>
      </p:sp>
      <p:sp>
        <p:nvSpPr>
          <p:cNvPr id="4" name="Slide Number Placeholder 3"/>
          <p:cNvSpPr>
            <a:spLocks noGrp="1"/>
          </p:cNvSpPr>
          <p:nvPr>
            <p:ph type="sldNum" sz="quarter" idx="5"/>
          </p:nvPr>
        </p:nvSpPr>
        <p:spPr/>
        <p:txBody>
          <a:bodyPr/>
          <a:lstStyle/>
          <a:p>
            <a:fld id="{A0BD1773-2B71-4197-BCF8-4EE3316E0478}" type="slidenum">
              <a:rPr lang="en-US" smtClean="0"/>
              <a:t>17</a:t>
            </a:fld>
            <a:endParaRPr lang="en-US"/>
          </a:p>
        </p:txBody>
      </p:sp>
    </p:spTree>
    <p:extLst>
      <p:ext uri="{BB962C8B-B14F-4D97-AF65-F5344CB8AC3E}">
        <p14:creationId xmlns:p14="http://schemas.microsoft.com/office/powerpoint/2010/main" val="11626667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age_Pictur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AD0AA8-E444-47EF-89E5-736BB9B92D2D}"/>
              </a:ext>
            </a:extLst>
          </p:cNvPr>
          <p:cNvSpPr/>
          <p:nvPr userDrawn="1"/>
        </p:nvSpPr>
        <p:spPr>
          <a:xfrm>
            <a:off x="2" y="1255271"/>
            <a:ext cx="4524657" cy="4114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4" name="Rectangle 2">
            <a:extLst>
              <a:ext uri="{FF2B5EF4-FFF2-40B4-BE49-F238E27FC236}">
                <a16:creationId xmlns:a16="http://schemas.microsoft.com/office/drawing/2014/main" id="{097CE488-345B-4087-B356-7841365FD68C}"/>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5" name="Rectangle 3">
            <a:extLst>
              <a:ext uri="{FF2B5EF4-FFF2-40B4-BE49-F238E27FC236}">
                <a16:creationId xmlns:a16="http://schemas.microsoft.com/office/drawing/2014/main" id="{83A83115-0EE0-4DD7-9EE2-BAE89C704D0C}"/>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3" name="Rectangle 4">
            <a:extLst>
              <a:ext uri="{FF2B5EF4-FFF2-40B4-BE49-F238E27FC236}">
                <a16:creationId xmlns:a16="http://schemas.microsoft.com/office/drawing/2014/main" id="{46266056-6F28-4FC4-A607-F9B804CA0388}"/>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7" name="Picture Placeholder 1">
            <a:extLst>
              <a:ext uri="{FF2B5EF4-FFF2-40B4-BE49-F238E27FC236}">
                <a16:creationId xmlns:a16="http://schemas.microsoft.com/office/drawing/2014/main" id="{C97D9E10-36DF-43A3-9452-DE4CDD54F665}"/>
              </a:ext>
            </a:extLst>
          </p:cNvPr>
          <p:cNvSpPr>
            <a:spLocks noGrp="1"/>
          </p:cNvSpPr>
          <p:nvPr>
            <p:ph type="pic" sz="quarter" idx="10"/>
          </p:nvPr>
        </p:nvSpPr>
        <p:spPr>
          <a:xfrm>
            <a:off x="2" y="1255713"/>
            <a:ext cx="4524375" cy="4113212"/>
          </a:xfrm>
          <a:prstGeom prst="rect">
            <a:avLst/>
          </a:prstGeom>
        </p:spPr>
        <p:txBody>
          <a:bodyPr anchor="ctr"/>
          <a:lstStyle>
            <a:lvl1pPr marL="0" indent="0" algn="ctr">
              <a:buNone/>
              <a:defRPr/>
            </a:lvl1pPr>
          </a:lstStyle>
          <a:p>
            <a:r>
              <a:rPr lang="en-US"/>
              <a:t>Click icon to add picture</a:t>
            </a:r>
          </a:p>
        </p:txBody>
      </p:sp>
      <p:sp>
        <p:nvSpPr>
          <p:cNvPr id="8" name="Picture Placeholder 2">
            <a:extLst>
              <a:ext uri="{FF2B5EF4-FFF2-40B4-BE49-F238E27FC236}">
                <a16:creationId xmlns:a16="http://schemas.microsoft.com/office/drawing/2014/main" id="{CCE8192B-B4FF-4B3E-A295-05E256A8B953}"/>
              </a:ext>
            </a:extLst>
          </p:cNvPr>
          <p:cNvSpPr>
            <a:spLocks noGrp="1"/>
          </p:cNvSpPr>
          <p:nvPr>
            <p:ph type="pic" sz="quarter" idx="11"/>
          </p:nvPr>
        </p:nvSpPr>
        <p:spPr>
          <a:xfrm>
            <a:off x="4668881" y="1255271"/>
            <a:ext cx="2176947" cy="2047712"/>
          </a:xfrm>
          <a:prstGeom prst="rect">
            <a:avLst/>
          </a:prstGeom>
        </p:spPr>
        <p:txBody>
          <a:bodyPr anchor="ctr"/>
          <a:lstStyle>
            <a:lvl1pPr marL="0" indent="0" algn="ctr">
              <a:buNone/>
              <a:defRPr/>
            </a:lvl1pPr>
          </a:lstStyle>
          <a:p>
            <a:r>
              <a:rPr lang="en-US"/>
              <a:t>Click icon to add picture</a:t>
            </a:r>
          </a:p>
        </p:txBody>
      </p:sp>
      <p:sp>
        <p:nvSpPr>
          <p:cNvPr id="9" name="Picture Placeholder 3">
            <a:extLst>
              <a:ext uri="{FF2B5EF4-FFF2-40B4-BE49-F238E27FC236}">
                <a16:creationId xmlns:a16="http://schemas.microsoft.com/office/drawing/2014/main" id="{095BC4A1-8F6A-474B-A40F-E9BC331AA982}"/>
              </a:ext>
            </a:extLst>
          </p:cNvPr>
          <p:cNvSpPr>
            <a:spLocks noGrp="1"/>
          </p:cNvSpPr>
          <p:nvPr>
            <p:ph type="pic" sz="quarter" idx="12"/>
          </p:nvPr>
        </p:nvSpPr>
        <p:spPr>
          <a:xfrm>
            <a:off x="6990048" y="1255714"/>
            <a:ext cx="2153952" cy="2047270"/>
          </a:xfrm>
          <a:prstGeom prst="rect">
            <a:avLst/>
          </a:prstGeom>
        </p:spPr>
        <p:txBody>
          <a:bodyPr anchor="ctr"/>
          <a:lstStyle>
            <a:lvl1pPr marL="0" indent="0" algn="ctr">
              <a:buNone/>
              <a:defRPr/>
            </a:lvl1pPr>
          </a:lstStyle>
          <a:p>
            <a:r>
              <a:rPr lang="en-US"/>
              <a:t>Click icon to add picture</a:t>
            </a:r>
          </a:p>
        </p:txBody>
      </p:sp>
      <p:sp>
        <p:nvSpPr>
          <p:cNvPr id="10" name="Picture Placeholder 4">
            <a:extLst>
              <a:ext uri="{FF2B5EF4-FFF2-40B4-BE49-F238E27FC236}">
                <a16:creationId xmlns:a16="http://schemas.microsoft.com/office/drawing/2014/main" id="{FB2332BB-BA4A-47D7-A477-91535F93F46C}"/>
              </a:ext>
            </a:extLst>
          </p:cNvPr>
          <p:cNvSpPr>
            <a:spLocks noGrp="1"/>
          </p:cNvSpPr>
          <p:nvPr>
            <p:ph type="pic" sz="quarter" idx="13"/>
          </p:nvPr>
        </p:nvSpPr>
        <p:spPr>
          <a:xfrm>
            <a:off x="4668881" y="3495284"/>
            <a:ext cx="4475121" cy="1873645"/>
          </a:xfrm>
          <a:prstGeom prst="rect">
            <a:avLst/>
          </a:prstGeom>
        </p:spPr>
        <p:txBody>
          <a:bodyPr anchor="ctr"/>
          <a:lstStyle>
            <a:lvl1pPr marL="0" indent="0" algn="ctr">
              <a:buNone/>
              <a:defRPr/>
            </a:lvl1pPr>
          </a:lstStyle>
          <a:p>
            <a:r>
              <a:rPr lang="en-US"/>
              <a:t>Click icon to add picture</a:t>
            </a:r>
          </a:p>
        </p:txBody>
      </p:sp>
      <p:pic>
        <p:nvPicPr>
          <p:cNvPr id="13" name="Picture 12">
            <a:extLst>
              <a:ext uri="{FF2B5EF4-FFF2-40B4-BE49-F238E27FC236}">
                <a16:creationId xmlns:a16="http://schemas.microsoft.com/office/drawing/2014/main" id="{E089B2D9-B0F5-4CEB-8BA0-950F9B843EAA}"/>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
        <p:nvSpPr>
          <p:cNvPr id="6" name="Title Placeholder">
            <a:extLst>
              <a:ext uri="{FF2B5EF4-FFF2-40B4-BE49-F238E27FC236}">
                <a16:creationId xmlns:a16="http://schemas.microsoft.com/office/drawing/2014/main" id="{1ED9A527-BAED-61BF-6E91-7A7A549C0D53}"/>
              </a:ext>
            </a:extLst>
          </p:cNvPr>
          <p:cNvSpPr>
            <a:spLocks noGrp="1"/>
          </p:cNvSpPr>
          <p:nvPr>
            <p:ph sz="quarter" idx="14" hasCustomPrompt="1"/>
          </p:nvPr>
        </p:nvSpPr>
        <p:spPr>
          <a:xfrm>
            <a:off x="97197" y="1685125"/>
            <a:ext cx="4121512" cy="1810154"/>
          </a:xfrm>
          <a:prstGeom prst="rect">
            <a:avLst/>
          </a:prstGeom>
        </p:spPr>
        <p:txBody>
          <a:bodyPr/>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Title of Presentation</a:t>
            </a:r>
          </a:p>
        </p:txBody>
      </p:sp>
      <p:sp>
        <p:nvSpPr>
          <p:cNvPr id="11" name="Title Placeholder">
            <a:extLst>
              <a:ext uri="{FF2B5EF4-FFF2-40B4-BE49-F238E27FC236}">
                <a16:creationId xmlns:a16="http://schemas.microsoft.com/office/drawing/2014/main" id="{6262340B-7AE3-4D09-8B54-07D54060CA41}"/>
              </a:ext>
            </a:extLst>
          </p:cNvPr>
          <p:cNvSpPr>
            <a:spLocks noGrp="1"/>
          </p:cNvSpPr>
          <p:nvPr>
            <p:ph sz="quarter" idx="15" hasCustomPrompt="1"/>
          </p:nvPr>
        </p:nvSpPr>
        <p:spPr>
          <a:xfrm>
            <a:off x="166573" y="5592249"/>
            <a:ext cx="8437100" cy="475666"/>
          </a:xfrm>
          <a:prstGeom prst="rect">
            <a:avLst/>
          </a:prstGeom>
        </p:spPr>
        <p:txBody>
          <a:bodyPr/>
          <a:lstStyle>
            <a:lvl1pPr marL="0" indent="0">
              <a:lnSpc>
                <a:spcPct val="108000"/>
              </a:lnSpc>
              <a:buNone/>
              <a:defRPr sz="2025" b="1">
                <a:solidFill>
                  <a:schemeClr val="accent6">
                    <a:lumMod val="60000"/>
                    <a:lumOff val="40000"/>
                  </a:schemeClr>
                </a:solidFill>
                <a:latin typeface="+mj-lt"/>
                <a:ea typeface="Open Sans" panose="020B0606030504020204" pitchFamily="34" charset="0"/>
                <a:cs typeface="Open Sans" panose="020B0606030504020204" pitchFamily="34" charset="0"/>
              </a:defRPr>
            </a:lvl1pPr>
          </a:lstStyle>
          <a:p>
            <a:pPr lvl="0"/>
            <a:r>
              <a:rPr lang="en-US" dirty="0"/>
              <a:t>Authors/Presenters &amp; Contact Info</a:t>
            </a:r>
          </a:p>
        </p:txBody>
      </p:sp>
    </p:spTree>
    <p:extLst>
      <p:ext uri="{BB962C8B-B14F-4D97-AF65-F5344CB8AC3E}">
        <p14:creationId xmlns:p14="http://schemas.microsoft.com/office/powerpoint/2010/main" val="346457379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84174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90409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82562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81497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34689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7182093" y="914400"/>
            <a:ext cx="1733309"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7182093" y="914400"/>
            <a:ext cx="1733309" cy="5219699"/>
          </a:xfrm>
          <a:prstGeom prst="rect">
            <a:avLst/>
          </a:prstGeom>
        </p:spPr>
        <p:txBody>
          <a:bodyPr anchor="ctr"/>
          <a:lstStyle>
            <a:lvl1pPr marL="0" indent="0" algn="ctr">
              <a:buNone/>
              <a:defRPr/>
            </a:lvl1pPr>
          </a:lstStyle>
          <a:p>
            <a:r>
              <a:rPr lang="en-US"/>
              <a:t>Click icon to add picture</a:t>
            </a:r>
          </a:p>
        </p:txBody>
      </p:sp>
      <p:sp>
        <p:nvSpPr>
          <p:cNvPr id="4" name="Content Placeholder 3">
            <a:extLst>
              <a:ext uri="{FF2B5EF4-FFF2-40B4-BE49-F238E27FC236}">
                <a16:creationId xmlns:a16="http://schemas.microsoft.com/office/drawing/2014/main" id="{AB060155-703B-836F-6108-5BC2E11B03F2}"/>
              </a:ext>
            </a:extLst>
          </p:cNvPr>
          <p:cNvSpPr>
            <a:spLocks noGrp="1"/>
          </p:cNvSpPr>
          <p:nvPr>
            <p:ph sz="quarter" idx="13"/>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9728076"/>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ody White 3">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7182093" y="914400"/>
            <a:ext cx="1733309"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7182093" y="914399"/>
            <a:ext cx="1733309" cy="2509020"/>
          </a:xfrm>
          <a:prstGeom prst="rect">
            <a:avLst/>
          </a:prstGeom>
        </p:spPr>
        <p:txBody>
          <a:bodyPr anchor="ctr"/>
          <a:lstStyle>
            <a:lvl1pPr marL="0" indent="0" algn="ctr">
              <a:buNone/>
              <a:defRPr/>
            </a:lvl1pPr>
          </a:lstStyle>
          <a:p>
            <a:r>
              <a:rPr lang="en-US"/>
              <a:t>Click icon to add picture</a:t>
            </a:r>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7182093" y="3615164"/>
            <a:ext cx="1733309"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7182093" y="3615164"/>
            <a:ext cx="1733309" cy="2518941"/>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139325A6-7B98-FADE-D434-B6A2DB8AD5A1}"/>
              </a:ext>
            </a:extLst>
          </p:cNvPr>
          <p:cNvSpPr>
            <a:spLocks noGrp="1"/>
          </p:cNvSpPr>
          <p:nvPr>
            <p:ph sz="quarter" idx="15"/>
          </p:nvPr>
        </p:nvSpPr>
        <p:spPr>
          <a:xfrm>
            <a:off x="377190" y="1627632"/>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13678064"/>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ody White 4">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7182093" y="914401"/>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7182090" y="914402"/>
            <a:ext cx="1733308" cy="1607519"/>
          </a:xfrm>
          <a:prstGeom prst="rect">
            <a:avLst/>
          </a:prstGeom>
        </p:spPr>
        <p:txBody>
          <a:bodyPr anchor="ctr"/>
          <a:lstStyle>
            <a:lvl1pPr marL="0" indent="0" algn="ctr">
              <a:buNone/>
              <a:defRPr/>
            </a:lvl1pPr>
          </a:lstStyle>
          <a:p>
            <a:r>
              <a:rPr lang="en-US"/>
              <a:t>Click icon to add picture</a:t>
            </a:r>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7182093" y="2717079"/>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7182090" y="2713661"/>
            <a:ext cx="1733308" cy="1607519"/>
          </a:xfrm>
          <a:prstGeom prst="rect">
            <a:avLst/>
          </a:prstGeom>
        </p:spPr>
        <p:txBody>
          <a:bodyPr anchor="ctr"/>
          <a:lstStyle>
            <a:lvl1pPr marL="0" indent="0" algn="ctr">
              <a:buNone/>
              <a:defRPr/>
            </a:lvl1pPr>
          </a:lstStyle>
          <a:p>
            <a:r>
              <a:rPr lang="en-US"/>
              <a:t>Click icon to add picture</a:t>
            </a:r>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7182093" y="4523170"/>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7182090" y="4524877"/>
            <a:ext cx="1733308" cy="1607519"/>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BE2B9254-8570-FDC7-4F0A-578AD5E80273}"/>
              </a:ext>
            </a:extLst>
          </p:cNvPr>
          <p:cNvSpPr>
            <a:spLocks noGrp="1"/>
          </p:cNvSpPr>
          <p:nvPr>
            <p:ph sz="quarter" idx="17"/>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93294620"/>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38927407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ody White 1">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F2A1C92-BED5-4889-350B-664F5E52DD1F}"/>
              </a:ext>
            </a:extLst>
          </p:cNvPr>
          <p:cNvSpPr>
            <a:spLocks noGrp="1"/>
          </p:cNvSpPr>
          <p:nvPr>
            <p:ph type="title" hasCustomPrompt="1"/>
          </p:nvPr>
        </p:nvSpPr>
        <p:spPr>
          <a:xfrm>
            <a:off x="150876" y="832105"/>
            <a:ext cx="7886700" cy="629051"/>
          </a:xfrm>
          <a:prstGeom prst="rect">
            <a:avLst/>
          </a:prstGeom>
        </p:spPr>
        <p:txBody>
          <a:bodyPr/>
          <a:lstStyle>
            <a:lvl1pPr>
              <a:lnSpc>
                <a:spcPct val="100000"/>
              </a:lnSpc>
              <a:defRPr sz="3000" b="1">
                <a:solidFill>
                  <a:schemeClr val="accent4"/>
                </a:solidFill>
              </a:defRPr>
            </a:lvl1pPr>
          </a:lstStyle>
          <a:p>
            <a:r>
              <a:rPr lang="en-US" dirty="0"/>
              <a:t>Slide Title</a:t>
            </a:r>
          </a:p>
        </p:txBody>
      </p:sp>
      <p:sp>
        <p:nvSpPr>
          <p:cNvPr id="15" name="Content Placeholder 14">
            <a:extLst>
              <a:ext uri="{FF2B5EF4-FFF2-40B4-BE49-F238E27FC236}">
                <a16:creationId xmlns:a16="http://schemas.microsoft.com/office/drawing/2014/main" id="{0B27EC78-0DDB-B2DE-0DC4-8DABA1A1D219}"/>
              </a:ext>
            </a:extLst>
          </p:cNvPr>
          <p:cNvSpPr>
            <a:spLocks noGrp="1"/>
          </p:cNvSpPr>
          <p:nvPr>
            <p:ph sz="quarter" idx="10"/>
          </p:nvPr>
        </p:nvSpPr>
        <p:spPr>
          <a:xfrm>
            <a:off x="377190" y="1627632"/>
            <a:ext cx="8538210"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3678483"/>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499098EA-6AF8-6832-2A05-891F678E3731}"/>
              </a:ext>
            </a:extLst>
          </p:cNvPr>
          <p:cNvSpPr>
            <a:spLocks noGrp="1"/>
          </p:cNvSpPr>
          <p:nvPr>
            <p:ph type="body" sz="quarter" idx="13" hasCustomPrompt="1"/>
          </p:nvPr>
        </p:nvSpPr>
        <p:spPr>
          <a:xfrm>
            <a:off x="147584" y="832704"/>
            <a:ext cx="6549819" cy="531082"/>
          </a:xfrm>
          <a:prstGeom prst="rect">
            <a:avLst/>
          </a:prstGeom>
        </p:spPr>
        <p:txBody>
          <a:bodyPr/>
          <a:lstStyle>
            <a:lvl1pPr marL="0" indent="0">
              <a:buNone/>
              <a:defRPr sz="3000" b="1">
                <a:solidFill>
                  <a:schemeClr val="accent4"/>
                </a:solidFill>
                <a:latin typeface="+mj-lt"/>
                <a:ea typeface="Open Sans" panose="020B0606030504020204" pitchFamily="34" charset="0"/>
                <a:cs typeface="Arial" panose="020B0604020202020204" pitchFamily="34" charset="0"/>
              </a:defRPr>
            </a:lvl1pPr>
          </a:lstStyle>
          <a:p>
            <a:pPr lvl="0"/>
            <a:r>
              <a:rPr lang="en-US" dirty="0"/>
              <a:t>Slide Header </a:t>
            </a:r>
          </a:p>
        </p:txBody>
      </p:sp>
    </p:spTree>
    <p:extLst>
      <p:ext uri="{BB962C8B-B14F-4D97-AF65-F5344CB8AC3E}">
        <p14:creationId xmlns:p14="http://schemas.microsoft.com/office/powerpoint/2010/main" val="3466032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Page No Pictures">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7588551"/>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145" y="1"/>
            <a:ext cx="9142857" cy="35560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white"/>
                </a:solidFill>
                <a:effectLst/>
                <a:uLnTx/>
                <a:uFillTx/>
                <a:latin typeface="Montserrat"/>
                <a:ea typeface="+mn-ea"/>
                <a:cs typeface="+mn-cs"/>
              </a:rPr>
              <a:t>Module 5 – Diversity &amp; Functional Groups</a:t>
            </a:r>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145" y="6502401"/>
            <a:ext cx="9142857" cy="35560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724324"/>
              </a:solidFill>
              <a:effectLst/>
              <a:uLnTx/>
              <a:uFillTx/>
              <a:latin typeface="Montserrat"/>
              <a:ea typeface="+mn-ea"/>
              <a:cs typeface="+mn-cs"/>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6601690" y="6451934"/>
            <a:ext cx="2676347" cy="371897"/>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150"/>
              </a:spcBef>
              <a:spcAft>
                <a:spcPts val="0"/>
              </a:spcAft>
              <a:buClrTx/>
              <a:buSzTx/>
              <a:buFontTx/>
              <a:buNone/>
              <a:tabLst/>
              <a:defRPr/>
            </a:pPr>
            <a:r>
              <a:rPr kumimoji="0" lang="en-US" sz="825" b="1" i="0" u="none" strike="noStrike" kern="1200" cap="none" spc="8"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Soil Health Division </a:t>
            </a:r>
            <a:r>
              <a:rPr kumimoji="0" lang="en-US" sz="825" b="1" i="0" u="none" strike="noStrike" kern="1200" cap="none" spc="8" normalizeH="0" baseline="0" noProof="0" dirty="0">
                <a:ln>
                  <a:noFill/>
                </a:ln>
                <a:solidFill>
                  <a:srgbClr val="FFCB0B"/>
                </a:solidFill>
                <a:effectLst/>
                <a:uLnTx/>
                <a:uFillTx/>
                <a:latin typeface="Montserrat" pitchFamily="2" charset="0"/>
                <a:ea typeface="Open Sans" panose="020B0606030504020204" pitchFamily="34" charset="0"/>
                <a:cs typeface="Open Sans" panose="020B0606030504020204" pitchFamily="34" charset="0"/>
              </a:rPr>
              <a:t>|</a:t>
            </a:r>
            <a:r>
              <a:rPr kumimoji="0" lang="en-US" sz="825" b="1" i="0" u="none" strike="noStrike" kern="1200" cap="none" spc="8"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 nrcs.usda.gov</a:t>
            </a:r>
          </a:p>
          <a:p>
            <a:pPr marL="0" marR="0" lvl="0" indent="0" algn="ctr" defTabSz="685783" rtl="0" eaLnBrk="1" fontAlgn="auto" latinLnBrk="0" hangingPunct="1">
              <a:lnSpc>
                <a:spcPct val="100000"/>
              </a:lnSpc>
              <a:spcBef>
                <a:spcPts val="150"/>
              </a:spcBef>
              <a:spcAft>
                <a:spcPts val="0"/>
              </a:spcAft>
              <a:buClrTx/>
              <a:buSzTx/>
              <a:buFontTx/>
              <a:buNone/>
              <a:tabLst/>
              <a:defRPr/>
            </a:pPr>
            <a:r>
              <a:rPr kumimoji="0" lang="en-US" sz="825" b="1" i="0" u="none" strike="noStrike" kern="1200" cap="none" spc="225"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SCIENCE &amp; TECHNOLOGY</a:t>
            </a:r>
            <a:endParaRPr kumimoji="0" lang="en-US" sz="825" b="1" i="0" u="none" strike="noStrike" kern="1200" cap="none" spc="0"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endParaRPr>
          </a:p>
        </p:txBody>
      </p:sp>
      <p:pic>
        <p:nvPicPr>
          <p:cNvPr id="7" name="Picture 6" descr="USDA Natural Resources Conservation Service">
            <a:extLst>
              <a:ext uri="{FF2B5EF4-FFF2-40B4-BE49-F238E27FC236}">
                <a16:creationId xmlns:a16="http://schemas.microsoft.com/office/drawing/2014/main" id="{0B1C69E8-C370-43D8-81AA-AB0119E4CD31}"/>
              </a:ext>
            </a:extLst>
          </p:cNvPr>
          <p:cNvPicPr>
            <a:picLocks noChangeAspect="1"/>
          </p:cNvPicPr>
          <p:nvPr userDrawn="1"/>
        </p:nvPicPr>
        <p:blipFill>
          <a:blip r:embed="rId15"/>
          <a:stretch>
            <a:fillRect/>
          </a:stretch>
        </p:blipFill>
        <p:spPr>
          <a:xfrm>
            <a:off x="233109" y="39302"/>
            <a:ext cx="2420037" cy="307821"/>
          </a:xfrm>
          <a:prstGeom prst="rect">
            <a:avLst/>
          </a:prstGeom>
        </p:spPr>
      </p:pic>
      <p:sp>
        <p:nvSpPr>
          <p:cNvPr id="3" name="FPAC Lockup">
            <a:extLst>
              <a:ext uri="{FF2B5EF4-FFF2-40B4-BE49-F238E27FC236}">
                <a16:creationId xmlns:a16="http://schemas.microsoft.com/office/drawing/2014/main" id="{29017CC6-538A-FD3F-1CFC-7CF628665511}"/>
              </a:ext>
            </a:extLst>
          </p:cNvPr>
          <p:cNvSpPr txBox="1"/>
          <p:nvPr userDrawn="1"/>
        </p:nvSpPr>
        <p:spPr>
          <a:xfrm>
            <a:off x="138237" y="6541700"/>
            <a:ext cx="2609781"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450"/>
              </a:spcBef>
              <a:spcAft>
                <a:spcPts val="0"/>
              </a:spcAft>
              <a:buClrTx/>
              <a:buSzTx/>
              <a:buFontTx/>
              <a:buNone/>
              <a:tabLst/>
              <a:defRPr/>
            </a:pPr>
            <a:r>
              <a:rPr kumimoji="0" lang="en-US" sz="1050" b="1" i="0" u="none" strike="noStrike" kern="1200" cap="none" spc="8"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Cover Crops for Soil Health, West</a:t>
            </a:r>
            <a:endParaRPr kumimoji="0" lang="en-US" sz="1050" b="1" i="0" u="none" strike="noStrike" kern="1200" cap="none" spc="0"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751869041"/>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 id="2147483742" r:id="rId13"/>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4" userDrawn="1">
          <p15:clr>
            <a:srgbClr val="F26B43"/>
          </p15:clr>
        </p15:guide>
        <p15:guide id="2" pos="5616" userDrawn="1">
          <p15:clr>
            <a:srgbClr val="F26B43"/>
          </p15:clr>
        </p15:guide>
        <p15:guide id="3" orient="horz" pos="192" userDrawn="1">
          <p15:clr>
            <a:srgbClr val="F26B43"/>
          </p15:clr>
        </p15:guide>
        <p15:guide id="4" orient="horz" pos="412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25.jpeg"/></Relationships>
</file>

<file path=ppt/slides/_rels/slide1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hyperlink" Target="https://www.flickr.com/photos/99181158@N00/11656407" TargetMode="External"/><Relationship Id="rId7" Type="http://schemas.openxmlformats.org/officeDocument/2006/relationships/hyperlink" Target="https://www.flickr.com/photos/86397635@N00" TargetMode="External"/><Relationship Id="rId12" Type="http://schemas.openxmlformats.org/officeDocument/2006/relationships/image" Target="../media/image33.jpe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hyperlink" Target="https://www.flickr.com/photos/86397635@N00/175463074" TargetMode="External"/><Relationship Id="rId11" Type="http://schemas.openxmlformats.org/officeDocument/2006/relationships/image" Target="../media/image32.jpeg"/><Relationship Id="rId5" Type="http://schemas.openxmlformats.org/officeDocument/2006/relationships/hyperlink" Target="https://creativecommons.org/licenses/by-sa/2.0/?ref=openverse" TargetMode="External"/><Relationship Id="rId10" Type="http://schemas.openxmlformats.org/officeDocument/2006/relationships/hyperlink" Target="https://commons.wikimedia.org/w/index.php?curid=57365919" TargetMode="External"/><Relationship Id="rId4" Type="http://schemas.openxmlformats.org/officeDocument/2006/relationships/hyperlink" Target="https://www.flickr.com/photos/99181158@N00" TargetMode="External"/><Relationship Id="rId9" Type="http://schemas.openxmlformats.org/officeDocument/2006/relationships/image" Target="../media/image31.jpeg"/></Relationships>
</file>

<file path=ppt/slides/_rels/slide1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37.png"/></Relationships>
</file>

<file path=ppt/slides/_rels/slide2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hyperlink" Target="https://creativecommons.org/licenses/by/2.0/?ref=openverse" TargetMode="External"/><Relationship Id="rId5" Type="http://schemas.openxmlformats.org/officeDocument/2006/relationships/hyperlink" Target="https://www.flickr.com/photos/26445715@N00" TargetMode="External"/><Relationship Id="rId4" Type="http://schemas.openxmlformats.org/officeDocument/2006/relationships/hyperlink" Target="https://www.flickr.com/photos/26445715@N00/50017487482"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4.xml"/><Relationship Id="rId1" Type="http://schemas.openxmlformats.org/officeDocument/2006/relationships/slideLayout" Target="../slideLayouts/slideLayout12.xml"/><Relationship Id="rId5" Type="http://schemas.openxmlformats.org/officeDocument/2006/relationships/image" Target="../media/image42.jpeg"/><Relationship Id="rId4" Type="http://schemas.openxmlformats.org/officeDocument/2006/relationships/image" Target="../media/image41.jpeg"/></Relationships>
</file>

<file path=ppt/slides/_rels/slide25.xml.rels><?xml version="1.0" encoding="UTF-8" standalone="yes"?>
<Relationships xmlns="http://schemas.openxmlformats.org/package/2006/relationships"><Relationship Id="rId3" Type="http://schemas.openxmlformats.org/officeDocument/2006/relationships/package" Target="../embeddings/Microsoft_Excel_Macro-Enabled_Worksheet.xlsm"/><Relationship Id="rId2" Type="http://schemas.openxmlformats.org/officeDocument/2006/relationships/notesSlide" Target="../notesSlides/notesSlide15.xml"/><Relationship Id="rId1" Type="http://schemas.openxmlformats.org/officeDocument/2006/relationships/slideLayout" Target="../slideLayouts/slideLayout9.xml"/><Relationship Id="rId4" Type="http://schemas.openxmlformats.org/officeDocument/2006/relationships/image" Target="../media/image43.emf"/></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12.xml"/><Relationship Id="rId4" Type="http://schemas.openxmlformats.org/officeDocument/2006/relationships/image" Target="../media/image46.png"/></Relationships>
</file>

<file path=ppt/slides/_rels/slide2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48.jpeg"/></Relationships>
</file>

<file path=ppt/slides/_rels/slide28.xml.rels><?xml version="1.0" encoding="UTF-8" standalone="yes"?>
<Relationships xmlns="http://schemas.openxmlformats.org/package/2006/relationships"><Relationship Id="rId2" Type="http://schemas.microsoft.com/office/2018/10/relationships/comments" Target="../comments/modernComment_12F_4D299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1.xml"/><Relationship Id="rId5" Type="http://schemas.openxmlformats.org/officeDocument/2006/relationships/image" Target="../media/image7.pn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sv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4.sv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svg"/><Relationship Id="rId4" Type="http://schemas.openxmlformats.org/officeDocument/2006/relationships/image" Target="../media/image12.svg"/><Relationship Id="rId9"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F95A797-F557-4676-B2D5-49607E81A30B}"/>
              </a:ext>
            </a:extLst>
          </p:cNvPr>
          <p:cNvSpPr>
            <a:spLocks noGrp="1"/>
          </p:cNvSpPr>
          <p:nvPr>
            <p:ph type="title" idx="4294967295"/>
          </p:nvPr>
        </p:nvSpPr>
        <p:spPr>
          <a:xfrm>
            <a:off x="60107" y="1152197"/>
            <a:ext cx="9080636" cy="1229741"/>
          </a:xfrm>
          <a:prstGeom prst="rect">
            <a:avLst/>
          </a:prstGeom>
        </p:spPr>
        <p:txBody>
          <a:bodyPr>
            <a:normAutofit/>
          </a:bodyPr>
          <a:lstStyle/>
          <a:p>
            <a:r>
              <a:rPr lang="en-US" sz="2400" b="1" dirty="0">
                <a:solidFill>
                  <a:schemeClr val="accent4"/>
                </a:solidFill>
              </a:rPr>
              <a:t>Module 5 Principle of Maximize Diversity and Cover Crop Functional Groups</a:t>
            </a:r>
          </a:p>
        </p:txBody>
      </p:sp>
      <p:pic>
        <p:nvPicPr>
          <p:cNvPr id="2" name="Picture 1">
            <a:extLst>
              <a:ext uri="{FF2B5EF4-FFF2-40B4-BE49-F238E27FC236}">
                <a16:creationId xmlns:a16="http://schemas.microsoft.com/office/drawing/2014/main" id="{4C19AE02-FFC6-E4CF-6AC1-BCE80D9C8913}"/>
              </a:ext>
            </a:extLst>
          </p:cNvPr>
          <p:cNvPicPr>
            <a:picLocks noChangeAspect="1"/>
          </p:cNvPicPr>
          <p:nvPr/>
        </p:nvPicPr>
        <p:blipFill>
          <a:blip r:embed="rId2"/>
          <a:stretch>
            <a:fillRect/>
          </a:stretch>
        </p:blipFill>
        <p:spPr>
          <a:xfrm>
            <a:off x="4379549" y="1978716"/>
            <a:ext cx="4650581" cy="3487937"/>
          </a:xfrm>
          <a:prstGeom prst="rect">
            <a:avLst/>
          </a:prstGeom>
        </p:spPr>
      </p:pic>
      <p:pic>
        <p:nvPicPr>
          <p:cNvPr id="5" name="Picture 4">
            <a:extLst>
              <a:ext uri="{FF2B5EF4-FFF2-40B4-BE49-F238E27FC236}">
                <a16:creationId xmlns:a16="http://schemas.microsoft.com/office/drawing/2014/main" id="{F3B14B67-2E7E-7745-A953-15003AFB5056}"/>
              </a:ext>
            </a:extLst>
          </p:cNvPr>
          <p:cNvPicPr>
            <a:picLocks noChangeAspect="1"/>
          </p:cNvPicPr>
          <p:nvPr/>
        </p:nvPicPr>
        <p:blipFill>
          <a:blip r:embed="rId3"/>
          <a:stretch>
            <a:fillRect/>
          </a:stretch>
        </p:blipFill>
        <p:spPr>
          <a:xfrm>
            <a:off x="117987" y="2100843"/>
            <a:ext cx="4114800" cy="3086100"/>
          </a:xfrm>
          <a:prstGeom prst="rect">
            <a:avLst/>
          </a:prstGeom>
        </p:spPr>
      </p:pic>
      <p:sp>
        <p:nvSpPr>
          <p:cNvPr id="8" name="TextBox 7">
            <a:extLst>
              <a:ext uri="{FF2B5EF4-FFF2-40B4-BE49-F238E27FC236}">
                <a16:creationId xmlns:a16="http://schemas.microsoft.com/office/drawing/2014/main" id="{9E169E14-88CE-7B49-4515-A0A94FA77AFB}"/>
              </a:ext>
            </a:extLst>
          </p:cNvPr>
          <p:cNvSpPr txBox="1"/>
          <p:nvPr/>
        </p:nvSpPr>
        <p:spPr>
          <a:xfrm>
            <a:off x="2241179" y="5235391"/>
            <a:ext cx="2138370" cy="253916"/>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200" dirty="0">
                <a:cs typeface="Calibri"/>
              </a:rPr>
              <a:t>Photos: M. Winger</a:t>
            </a:r>
            <a:endParaRPr lang="en-US" sz="1200" dirty="0"/>
          </a:p>
        </p:txBody>
      </p:sp>
    </p:spTree>
    <p:extLst>
      <p:ext uri="{BB962C8B-B14F-4D97-AF65-F5344CB8AC3E}">
        <p14:creationId xmlns:p14="http://schemas.microsoft.com/office/powerpoint/2010/main" val="21240987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Content Placeholder 7" descr="Diagram&#10;&#10;Description automatically generated">
            <a:extLst>
              <a:ext uri="{FF2B5EF4-FFF2-40B4-BE49-F238E27FC236}">
                <a16:creationId xmlns:a16="http://schemas.microsoft.com/office/drawing/2014/main" id="{27021587-65F3-52A2-5AF2-7DFB27D11365}"/>
              </a:ext>
            </a:extLst>
          </p:cNvPr>
          <p:cNvPicPr>
            <a:picLocks noGrp="1" noChangeAspect="1"/>
          </p:cNvPicPr>
          <p:nvPr>
            <p:ph idx="4294967295"/>
          </p:nvPr>
        </p:nvPicPr>
        <p:blipFill rotWithShape="1">
          <a:blip r:embed="rId3">
            <a:extLst>
              <a:ext uri="{28A0092B-C50C-407E-A947-70E740481C1C}">
                <a14:useLocalDpi xmlns:a14="http://schemas.microsoft.com/office/drawing/2010/main" val="0"/>
              </a:ext>
            </a:extLst>
          </a:blip>
          <a:srcRect b="303"/>
          <a:stretch/>
        </p:blipFill>
        <p:spPr>
          <a:xfrm>
            <a:off x="4520380" y="1126328"/>
            <a:ext cx="4623620" cy="4609748"/>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5" name="Title 4">
            <a:extLst>
              <a:ext uri="{FF2B5EF4-FFF2-40B4-BE49-F238E27FC236}">
                <a16:creationId xmlns:a16="http://schemas.microsoft.com/office/drawing/2014/main" id="{CF250191-E478-2404-401C-354CBD876479}"/>
              </a:ext>
            </a:extLst>
          </p:cNvPr>
          <p:cNvSpPr>
            <a:spLocks noGrp="1"/>
          </p:cNvSpPr>
          <p:nvPr>
            <p:ph type="title" idx="4294967295"/>
          </p:nvPr>
        </p:nvSpPr>
        <p:spPr>
          <a:xfrm>
            <a:off x="213852" y="1233334"/>
            <a:ext cx="3265885" cy="1223117"/>
          </a:xfrm>
          <a:prstGeom prst="rect">
            <a:avLst/>
          </a:prstGeom>
        </p:spPr>
        <p:txBody>
          <a:bodyPr vert="horz" lIns="68580" tIns="34290" rIns="68580" bIns="34290" rtlCol="0" anchor="b">
            <a:normAutofit/>
          </a:bodyPr>
          <a:lstStyle/>
          <a:p>
            <a:pPr algn="l"/>
            <a:r>
              <a:rPr lang="en-US" sz="2400" b="1" dirty="0">
                <a:solidFill>
                  <a:schemeClr val="accent4"/>
                </a:solidFill>
              </a:rPr>
              <a:t>Organism Diversity in the Soil Food Web</a:t>
            </a:r>
          </a:p>
        </p:txBody>
      </p:sp>
      <p:sp>
        <p:nvSpPr>
          <p:cNvPr id="2" name="TextBox 1">
            <a:extLst>
              <a:ext uri="{FF2B5EF4-FFF2-40B4-BE49-F238E27FC236}">
                <a16:creationId xmlns:a16="http://schemas.microsoft.com/office/drawing/2014/main" id="{EC0A08C3-7DB4-950B-27AE-3E7B9E795E25}"/>
              </a:ext>
            </a:extLst>
          </p:cNvPr>
          <p:cNvSpPr txBox="1"/>
          <p:nvPr/>
        </p:nvSpPr>
        <p:spPr>
          <a:xfrm>
            <a:off x="303432" y="2909627"/>
            <a:ext cx="3343274" cy="1361911"/>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2100" dirty="0">
                <a:cs typeface="Calibri"/>
              </a:rPr>
              <a:t>If you implement the Soil Health principles, you can regenerate diverse organisms.</a:t>
            </a:r>
            <a:endParaRPr lang="en-US" dirty="0">
              <a:cs typeface="Calibri" panose="020F0502020204030204"/>
            </a:endParaRPr>
          </a:p>
        </p:txBody>
      </p:sp>
    </p:spTree>
    <p:extLst>
      <p:ext uri="{BB962C8B-B14F-4D97-AF65-F5344CB8AC3E}">
        <p14:creationId xmlns:p14="http://schemas.microsoft.com/office/powerpoint/2010/main" val="22403792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962BB-46C9-936E-01EC-BB8332580DE7}"/>
              </a:ext>
            </a:extLst>
          </p:cNvPr>
          <p:cNvSpPr>
            <a:spLocks noGrp="1"/>
          </p:cNvSpPr>
          <p:nvPr>
            <p:ph type="title" idx="4294967295"/>
          </p:nvPr>
        </p:nvSpPr>
        <p:spPr>
          <a:xfrm>
            <a:off x="0" y="1183653"/>
            <a:ext cx="6719888" cy="631031"/>
          </a:xfrm>
          <a:prstGeom prst="rect">
            <a:avLst/>
          </a:prstGeom>
        </p:spPr>
        <p:txBody>
          <a:bodyPr/>
          <a:lstStyle/>
          <a:p>
            <a:r>
              <a:rPr lang="en-US" sz="2400" b="1" dirty="0">
                <a:solidFill>
                  <a:schemeClr val="accent4"/>
                </a:solidFill>
              </a:rPr>
              <a:t>Example of Physiological Diversity</a:t>
            </a:r>
          </a:p>
        </p:txBody>
      </p:sp>
      <p:pic>
        <p:nvPicPr>
          <p:cNvPr id="3" name="Picture 2">
            <a:extLst>
              <a:ext uri="{FF2B5EF4-FFF2-40B4-BE49-F238E27FC236}">
                <a16:creationId xmlns:a16="http://schemas.microsoft.com/office/drawing/2014/main" id="{7A9B5B63-7DD6-3DE0-45E8-2829B588206B}"/>
              </a:ext>
            </a:extLst>
          </p:cNvPr>
          <p:cNvPicPr>
            <a:picLocks noChangeAspect="1"/>
          </p:cNvPicPr>
          <p:nvPr/>
        </p:nvPicPr>
        <p:blipFill>
          <a:blip r:embed="rId3"/>
          <a:stretch>
            <a:fillRect/>
          </a:stretch>
        </p:blipFill>
        <p:spPr>
          <a:xfrm>
            <a:off x="4781213" y="1814683"/>
            <a:ext cx="4310202" cy="3227714"/>
          </a:xfrm>
          <a:prstGeom prst="rect">
            <a:avLst/>
          </a:prstGeom>
        </p:spPr>
      </p:pic>
      <p:pic>
        <p:nvPicPr>
          <p:cNvPr id="4" name="Picture 3">
            <a:extLst>
              <a:ext uri="{FF2B5EF4-FFF2-40B4-BE49-F238E27FC236}">
                <a16:creationId xmlns:a16="http://schemas.microsoft.com/office/drawing/2014/main" id="{964D26F1-0126-6C28-21CD-35906C0E25F8}"/>
              </a:ext>
            </a:extLst>
          </p:cNvPr>
          <p:cNvPicPr>
            <a:picLocks noChangeAspect="1"/>
          </p:cNvPicPr>
          <p:nvPr/>
        </p:nvPicPr>
        <p:blipFill>
          <a:blip r:embed="rId4"/>
          <a:stretch>
            <a:fillRect/>
          </a:stretch>
        </p:blipFill>
        <p:spPr>
          <a:xfrm>
            <a:off x="167018" y="1814895"/>
            <a:ext cx="4311464" cy="3227294"/>
          </a:xfrm>
          <a:prstGeom prst="rect">
            <a:avLst/>
          </a:prstGeom>
        </p:spPr>
      </p:pic>
      <p:sp>
        <p:nvSpPr>
          <p:cNvPr id="8" name="TextBox 7">
            <a:extLst>
              <a:ext uri="{FF2B5EF4-FFF2-40B4-BE49-F238E27FC236}">
                <a16:creationId xmlns:a16="http://schemas.microsoft.com/office/drawing/2014/main" id="{83A25445-C9AC-0BE2-9427-E3CE1A0F4BB9}"/>
              </a:ext>
            </a:extLst>
          </p:cNvPr>
          <p:cNvSpPr txBox="1"/>
          <p:nvPr/>
        </p:nvSpPr>
        <p:spPr>
          <a:xfrm>
            <a:off x="577803" y="5311588"/>
            <a:ext cx="2458290" cy="27699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endParaRPr lang="en-US" sz="1350"/>
          </a:p>
        </p:txBody>
      </p:sp>
      <p:sp>
        <p:nvSpPr>
          <p:cNvPr id="9" name="TextBox 8">
            <a:extLst>
              <a:ext uri="{FF2B5EF4-FFF2-40B4-BE49-F238E27FC236}">
                <a16:creationId xmlns:a16="http://schemas.microsoft.com/office/drawing/2014/main" id="{4163F360-A5EE-431A-F7BD-65C604E4C446}"/>
              </a:ext>
            </a:extLst>
          </p:cNvPr>
          <p:cNvSpPr txBox="1"/>
          <p:nvPr/>
        </p:nvSpPr>
        <p:spPr>
          <a:xfrm>
            <a:off x="263783" y="5175130"/>
            <a:ext cx="4212711" cy="27699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350">
                <a:cs typeface="Calibri"/>
              </a:rPr>
              <a:t>Fibrous wheat roots, </a:t>
            </a:r>
            <a:r>
              <a:rPr lang="en-US" sz="825">
                <a:cs typeface="Calibri"/>
              </a:rPr>
              <a:t>Photo: M. Winger</a:t>
            </a:r>
          </a:p>
        </p:txBody>
      </p:sp>
      <p:sp>
        <p:nvSpPr>
          <p:cNvPr id="14" name="TextBox 13">
            <a:extLst>
              <a:ext uri="{FF2B5EF4-FFF2-40B4-BE49-F238E27FC236}">
                <a16:creationId xmlns:a16="http://schemas.microsoft.com/office/drawing/2014/main" id="{44AC0448-2C81-0DBF-D997-65E596A41868}"/>
              </a:ext>
            </a:extLst>
          </p:cNvPr>
          <p:cNvSpPr txBox="1"/>
          <p:nvPr/>
        </p:nvSpPr>
        <p:spPr>
          <a:xfrm>
            <a:off x="4830435" y="5210734"/>
            <a:ext cx="4212711" cy="27699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350">
                <a:cs typeface="Calibri"/>
              </a:rPr>
              <a:t>Radish tap roots, </a:t>
            </a:r>
            <a:r>
              <a:rPr lang="en-US" sz="825">
                <a:cs typeface="Calibri"/>
              </a:rPr>
              <a:t>Photo: Z. Kabir</a:t>
            </a:r>
          </a:p>
        </p:txBody>
      </p:sp>
    </p:spTree>
    <p:extLst>
      <p:ext uri="{BB962C8B-B14F-4D97-AF65-F5344CB8AC3E}">
        <p14:creationId xmlns:p14="http://schemas.microsoft.com/office/powerpoint/2010/main" val="21269893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AD88D47-7C73-311F-C4B2-444C0E835797}"/>
              </a:ext>
            </a:extLst>
          </p:cNvPr>
          <p:cNvPicPr>
            <a:picLocks noGrp="1" noChangeAspect="1"/>
          </p:cNvPicPr>
          <p:nvPr>
            <p:ph sz="half" idx="4294967295"/>
          </p:nvPr>
        </p:nvPicPr>
        <p:blipFill>
          <a:blip r:embed="rId2"/>
          <a:stretch>
            <a:fillRect/>
          </a:stretch>
        </p:blipFill>
        <p:spPr>
          <a:xfrm>
            <a:off x="1568554" y="1154714"/>
            <a:ext cx="6006893" cy="4548572"/>
          </a:xfrm>
          <a:prstGeom prst="rect">
            <a:avLst/>
          </a:prstGeom>
        </p:spPr>
      </p:pic>
    </p:spTree>
    <p:extLst>
      <p:ext uri="{BB962C8B-B14F-4D97-AF65-F5344CB8AC3E}">
        <p14:creationId xmlns:p14="http://schemas.microsoft.com/office/powerpoint/2010/main" val="40142589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6344731-ACEC-6359-2D2D-3FA9D29BD089}"/>
              </a:ext>
            </a:extLst>
          </p:cNvPr>
          <p:cNvPicPr>
            <a:picLocks noGrp="1" noChangeAspect="1"/>
          </p:cNvPicPr>
          <p:nvPr>
            <p:ph sz="half" idx="4294967295"/>
          </p:nvPr>
        </p:nvPicPr>
        <p:blipFill>
          <a:blip r:embed="rId2"/>
          <a:stretch>
            <a:fillRect/>
          </a:stretch>
        </p:blipFill>
        <p:spPr>
          <a:xfrm>
            <a:off x="1487337" y="1146140"/>
            <a:ext cx="6169326" cy="4565720"/>
          </a:xfrm>
          <a:prstGeom prst="rect">
            <a:avLst/>
          </a:prstGeom>
        </p:spPr>
      </p:pic>
    </p:spTree>
    <p:extLst>
      <p:ext uri="{BB962C8B-B14F-4D97-AF65-F5344CB8AC3E}">
        <p14:creationId xmlns:p14="http://schemas.microsoft.com/office/powerpoint/2010/main" val="25242864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Diagram, schematic&#10;&#10;Description automatically generated">
            <a:extLst>
              <a:ext uri="{FF2B5EF4-FFF2-40B4-BE49-F238E27FC236}">
                <a16:creationId xmlns:a16="http://schemas.microsoft.com/office/drawing/2014/main" id="{5EC666AD-E3F5-1561-A2EB-FE7A4FFD5E56}"/>
              </a:ext>
            </a:extLst>
          </p:cNvPr>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1971675" y="1487821"/>
            <a:ext cx="5086350" cy="3394472"/>
          </a:xfrm>
          <a:prstGeom prst="rect">
            <a:avLst/>
          </a:prstGeom>
        </p:spPr>
      </p:pic>
      <p:sp>
        <p:nvSpPr>
          <p:cNvPr id="2" name="Title 1">
            <a:extLst>
              <a:ext uri="{FF2B5EF4-FFF2-40B4-BE49-F238E27FC236}">
                <a16:creationId xmlns:a16="http://schemas.microsoft.com/office/drawing/2014/main" id="{5B58C928-5172-3C06-6EF3-C5368B827CBF}"/>
              </a:ext>
            </a:extLst>
          </p:cNvPr>
          <p:cNvSpPr>
            <a:spLocks noGrp="1"/>
          </p:cNvSpPr>
          <p:nvPr>
            <p:ph type="title" idx="4294967295"/>
          </p:nvPr>
        </p:nvSpPr>
        <p:spPr>
          <a:xfrm>
            <a:off x="0" y="2332435"/>
            <a:ext cx="1971675" cy="1910953"/>
          </a:xfrm>
          <a:prstGeom prst="rect">
            <a:avLst/>
          </a:prstGeom>
          <a:noFill/>
        </p:spPr>
        <p:txBody>
          <a:bodyPr vert="horz" lIns="68580" tIns="34290" rIns="68580" bIns="34290" rtlCol="0" anchor="ctr">
            <a:normAutofit fontScale="90000"/>
          </a:bodyPr>
          <a:lstStyle/>
          <a:p>
            <a:r>
              <a:rPr lang="en-US" sz="2700">
                <a:solidFill>
                  <a:srgbClr val="FFFFFF"/>
                </a:solidFill>
              </a:rPr>
              <a:t>Example of Physiological Diversity</a:t>
            </a:r>
          </a:p>
        </p:txBody>
      </p:sp>
      <p:sp>
        <p:nvSpPr>
          <p:cNvPr id="3" name="TextBox 2">
            <a:extLst>
              <a:ext uri="{FF2B5EF4-FFF2-40B4-BE49-F238E27FC236}">
                <a16:creationId xmlns:a16="http://schemas.microsoft.com/office/drawing/2014/main" id="{0C3C9042-5D01-12EE-8D4D-204B381E284C}"/>
              </a:ext>
            </a:extLst>
          </p:cNvPr>
          <p:cNvSpPr txBox="1"/>
          <p:nvPr/>
        </p:nvSpPr>
        <p:spPr>
          <a:xfrm>
            <a:off x="2330916" y="4943426"/>
            <a:ext cx="1714499" cy="484748"/>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350" dirty="0">
                <a:cs typeface="Calibri"/>
              </a:rPr>
              <a:t>Aerobic conditions</a:t>
            </a:r>
            <a:endParaRPr lang="en-US" sz="1350" dirty="0"/>
          </a:p>
        </p:txBody>
      </p:sp>
      <p:sp>
        <p:nvSpPr>
          <p:cNvPr id="4" name="TextBox 3">
            <a:extLst>
              <a:ext uri="{FF2B5EF4-FFF2-40B4-BE49-F238E27FC236}">
                <a16:creationId xmlns:a16="http://schemas.microsoft.com/office/drawing/2014/main" id="{D97823A6-B8E1-F388-FDAE-3A68886398EC}"/>
              </a:ext>
            </a:extLst>
          </p:cNvPr>
          <p:cNvSpPr txBox="1"/>
          <p:nvPr/>
        </p:nvSpPr>
        <p:spPr>
          <a:xfrm>
            <a:off x="5723715" y="4943426"/>
            <a:ext cx="1610591" cy="484748"/>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350" dirty="0">
                <a:cs typeface="Calibri"/>
              </a:rPr>
              <a:t>Anerobic conditions</a:t>
            </a:r>
            <a:endParaRPr lang="en-US" sz="1350" dirty="0"/>
          </a:p>
        </p:txBody>
      </p:sp>
    </p:spTree>
    <p:extLst>
      <p:ext uri="{BB962C8B-B14F-4D97-AF65-F5344CB8AC3E}">
        <p14:creationId xmlns:p14="http://schemas.microsoft.com/office/powerpoint/2010/main" val="28785984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Diagram">
            <a:extLst>
              <a:ext uri="{FF2B5EF4-FFF2-40B4-BE49-F238E27FC236}">
                <a16:creationId xmlns:a16="http://schemas.microsoft.com/office/drawing/2014/main" id="{D1187E44-5697-10DD-E59D-B0E2A3623B66}"/>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803672" y="1664916"/>
            <a:ext cx="7536656" cy="3806428"/>
          </a:xfrm>
          <a:prstGeom prst="rect">
            <a:avLst/>
          </a:prstGeom>
          <a:ln>
            <a:solidFill>
              <a:schemeClr val="bg2">
                <a:lumMod val="50000"/>
              </a:schemeClr>
            </a:solidFill>
          </a:ln>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E5BC0A39-A16B-FFE4-D092-CED6FDFCB935}"/>
              </a:ext>
            </a:extLst>
          </p:cNvPr>
          <p:cNvSpPr>
            <a:spLocks noGrp="1"/>
          </p:cNvSpPr>
          <p:nvPr>
            <p:ph type="title" idx="4294967295"/>
          </p:nvPr>
        </p:nvSpPr>
        <p:spPr>
          <a:xfrm>
            <a:off x="0" y="1209676"/>
            <a:ext cx="6719888" cy="632222"/>
          </a:xfrm>
          <a:prstGeom prst="rect">
            <a:avLst/>
          </a:prstGeom>
        </p:spPr>
        <p:txBody>
          <a:bodyPr/>
          <a:lstStyle/>
          <a:p>
            <a:r>
              <a:rPr lang="en-US" sz="2400" b="1" dirty="0">
                <a:solidFill>
                  <a:schemeClr val="accent4"/>
                </a:solidFill>
              </a:rPr>
              <a:t>Diversity in Growth Strategies</a:t>
            </a:r>
          </a:p>
        </p:txBody>
      </p:sp>
    </p:spTree>
    <p:extLst>
      <p:ext uri="{BB962C8B-B14F-4D97-AF65-F5344CB8AC3E}">
        <p14:creationId xmlns:p14="http://schemas.microsoft.com/office/powerpoint/2010/main" val="18382904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D35CF629-C229-1D01-D759-A9E631FD9488}"/>
              </a:ext>
            </a:extLst>
          </p:cNvPr>
          <p:cNvSpPr>
            <a:spLocks noGrp="1"/>
          </p:cNvSpPr>
          <p:nvPr>
            <p:ph sz="half" idx="4294967295"/>
          </p:nvPr>
        </p:nvSpPr>
        <p:spPr>
          <a:xfrm>
            <a:off x="4741606" y="1567228"/>
            <a:ext cx="4188619" cy="4145762"/>
          </a:xfrm>
          <a:prstGeom prst="rect">
            <a:avLst/>
          </a:prstGeom>
          <a:ln>
            <a:solidFill>
              <a:schemeClr val="bg2">
                <a:lumMod val="50000"/>
              </a:schemeClr>
            </a:solidFill>
          </a:ln>
        </p:spPr>
        <p:txBody>
          <a:bodyPr vert="horz" lIns="68580" tIns="34290" rIns="68580" bIns="34290" rtlCol="0" anchor="t">
            <a:normAutofit/>
          </a:bodyPr>
          <a:lstStyle/>
          <a:p>
            <a:pPr marL="0" indent="0" algn="ctr">
              <a:spcBef>
                <a:spcPts val="450"/>
              </a:spcBef>
              <a:buNone/>
            </a:pPr>
            <a:r>
              <a:rPr lang="en-US" b="1" i="1" dirty="0">
                <a:latin typeface="Calibri Light"/>
                <a:cs typeface="Calibri Light"/>
              </a:rPr>
              <a:t>K-selected </a:t>
            </a:r>
            <a:r>
              <a:rPr lang="en-US" b="1" dirty="0">
                <a:latin typeface="Calibri Light"/>
                <a:cs typeface="Calibri Light"/>
              </a:rPr>
              <a:t>species</a:t>
            </a:r>
          </a:p>
          <a:p>
            <a:pPr>
              <a:spcBef>
                <a:spcPts val="450"/>
              </a:spcBef>
            </a:pPr>
            <a:endParaRPr lang="en-US" sz="788" dirty="0"/>
          </a:p>
          <a:p>
            <a:pPr>
              <a:spcBef>
                <a:spcPts val="450"/>
              </a:spcBef>
            </a:pPr>
            <a:r>
              <a:rPr lang="en-US" dirty="0">
                <a:latin typeface="Calibri Light"/>
                <a:cs typeface="Calibri Light"/>
              </a:rPr>
              <a:t>Favors stable environment</a:t>
            </a:r>
          </a:p>
          <a:p>
            <a:pPr>
              <a:spcBef>
                <a:spcPts val="450"/>
              </a:spcBef>
            </a:pPr>
            <a:r>
              <a:rPr lang="en-US" dirty="0">
                <a:latin typeface="Calibri Light"/>
                <a:cs typeface="Calibri Light"/>
              </a:rPr>
              <a:t>Responds slowly to resources</a:t>
            </a:r>
          </a:p>
          <a:p>
            <a:pPr>
              <a:spcBef>
                <a:spcPts val="450"/>
              </a:spcBef>
            </a:pPr>
            <a:r>
              <a:rPr lang="en-US" dirty="0">
                <a:latin typeface="Calibri Light"/>
                <a:cs typeface="Calibri Light"/>
              </a:rPr>
              <a:t>Good competitor </a:t>
            </a:r>
          </a:p>
          <a:p>
            <a:pPr>
              <a:spcBef>
                <a:spcPts val="450"/>
              </a:spcBef>
            </a:pPr>
            <a:r>
              <a:rPr lang="en-US" dirty="0">
                <a:latin typeface="Calibri Light"/>
                <a:cs typeface="Calibri Light"/>
              </a:rPr>
              <a:t>Beneficial organisms</a:t>
            </a:r>
            <a:endParaRPr lang="en-US" dirty="0"/>
          </a:p>
        </p:txBody>
      </p:sp>
      <p:sp>
        <p:nvSpPr>
          <p:cNvPr id="5" name="Content Placeholder 4">
            <a:extLst>
              <a:ext uri="{FF2B5EF4-FFF2-40B4-BE49-F238E27FC236}">
                <a16:creationId xmlns:a16="http://schemas.microsoft.com/office/drawing/2014/main" id="{00923F16-0BD5-5788-A748-E15577595A9B}"/>
              </a:ext>
            </a:extLst>
          </p:cNvPr>
          <p:cNvSpPr>
            <a:spLocks noGrp="1"/>
          </p:cNvSpPr>
          <p:nvPr>
            <p:ph sz="half" idx="4294967295"/>
          </p:nvPr>
        </p:nvSpPr>
        <p:spPr>
          <a:xfrm>
            <a:off x="244152" y="1557710"/>
            <a:ext cx="4187429" cy="4155281"/>
          </a:xfrm>
          <a:prstGeom prst="rect">
            <a:avLst/>
          </a:prstGeom>
          <a:ln>
            <a:solidFill>
              <a:schemeClr val="bg2">
                <a:lumMod val="50000"/>
              </a:schemeClr>
            </a:solidFill>
          </a:ln>
        </p:spPr>
        <p:txBody>
          <a:bodyPr vert="horz" lIns="68580" tIns="34290" rIns="68580" bIns="34290" rtlCol="0" anchor="t">
            <a:normAutofit/>
          </a:bodyPr>
          <a:lstStyle/>
          <a:p>
            <a:pPr marL="0" indent="0" algn="ctr">
              <a:buNone/>
            </a:pPr>
            <a:r>
              <a:rPr lang="en-US" b="1" i="1" dirty="0">
                <a:latin typeface="Calibri Light"/>
                <a:cs typeface="Calibri Light"/>
              </a:rPr>
              <a:t>r-selected</a:t>
            </a:r>
            <a:r>
              <a:rPr lang="en-US" b="1" dirty="0">
                <a:latin typeface="Calibri Light"/>
                <a:cs typeface="Calibri Light"/>
              </a:rPr>
              <a:t> species</a:t>
            </a:r>
          </a:p>
          <a:p>
            <a:pPr marL="0" indent="0">
              <a:spcBef>
                <a:spcPts val="450"/>
              </a:spcBef>
              <a:buNone/>
            </a:pPr>
            <a:endParaRPr lang="en-US" sz="825" dirty="0"/>
          </a:p>
          <a:p>
            <a:pPr>
              <a:spcBef>
                <a:spcPts val="450"/>
              </a:spcBef>
            </a:pPr>
            <a:r>
              <a:rPr lang="en-US" dirty="0">
                <a:latin typeface="Calibri Light"/>
                <a:cs typeface="Calibri Light"/>
              </a:rPr>
              <a:t>Favors unstable environments</a:t>
            </a:r>
          </a:p>
          <a:p>
            <a:pPr>
              <a:spcBef>
                <a:spcPts val="450"/>
              </a:spcBef>
            </a:pPr>
            <a:r>
              <a:rPr lang="en-US" dirty="0">
                <a:latin typeface="Calibri Light"/>
                <a:cs typeface="Calibri Light"/>
              </a:rPr>
              <a:t>Responds quickly to resources</a:t>
            </a:r>
          </a:p>
          <a:p>
            <a:pPr>
              <a:spcBef>
                <a:spcPts val="450"/>
              </a:spcBef>
            </a:pPr>
            <a:r>
              <a:rPr lang="en-US" dirty="0">
                <a:latin typeface="Calibri Light"/>
                <a:cs typeface="Calibri Light"/>
              </a:rPr>
              <a:t>Poor competitor</a:t>
            </a:r>
          </a:p>
          <a:p>
            <a:pPr>
              <a:spcBef>
                <a:spcPts val="450"/>
              </a:spcBef>
            </a:pPr>
            <a:r>
              <a:rPr lang="en-US" dirty="0">
                <a:latin typeface="Calibri Light"/>
                <a:cs typeface="Calibri Light"/>
              </a:rPr>
              <a:t>Pathogenic organisms</a:t>
            </a:r>
            <a:endParaRPr lang="en-US" dirty="0"/>
          </a:p>
          <a:p>
            <a:endParaRPr lang="en-US" dirty="0"/>
          </a:p>
        </p:txBody>
      </p:sp>
      <p:sp>
        <p:nvSpPr>
          <p:cNvPr id="4" name="Title 3">
            <a:extLst>
              <a:ext uri="{FF2B5EF4-FFF2-40B4-BE49-F238E27FC236}">
                <a16:creationId xmlns:a16="http://schemas.microsoft.com/office/drawing/2014/main" id="{E8F5A27C-ABB3-F911-5AFE-370869379FBE}"/>
              </a:ext>
            </a:extLst>
          </p:cNvPr>
          <p:cNvSpPr>
            <a:spLocks noGrp="1"/>
          </p:cNvSpPr>
          <p:nvPr>
            <p:ph type="title" idx="4294967295"/>
          </p:nvPr>
        </p:nvSpPr>
        <p:spPr>
          <a:xfrm>
            <a:off x="0" y="1145010"/>
            <a:ext cx="6719888" cy="632222"/>
          </a:xfrm>
          <a:prstGeom prst="rect">
            <a:avLst/>
          </a:prstGeom>
        </p:spPr>
        <p:txBody>
          <a:bodyPr/>
          <a:lstStyle/>
          <a:p>
            <a:r>
              <a:rPr lang="en-US" sz="2400" b="1" dirty="0">
                <a:solidFill>
                  <a:schemeClr val="accent4"/>
                </a:solidFill>
              </a:rPr>
              <a:t>Growth Strategies</a:t>
            </a:r>
          </a:p>
        </p:txBody>
      </p:sp>
      <p:sp>
        <p:nvSpPr>
          <p:cNvPr id="7" name="TextBox 6">
            <a:extLst>
              <a:ext uri="{FF2B5EF4-FFF2-40B4-BE49-F238E27FC236}">
                <a16:creationId xmlns:a16="http://schemas.microsoft.com/office/drawing/2014/main" id="{DB9017C4-073D-4942-5E34-0A47EA0DDDB4}"/>
              </a:ext>
            </a:extLst>
          </p:cNvPr>
          <p:cNvSpPr txBox="1"/>
          <p:nvPr/>
        </p:nvSpPr>
        <p:spPr>
          <a:xfrm>
            <a:off x="594723" y="5234274"/>
            <a:ext cx="1363871" cy="334835"/>
          </a:xfrm>
          <a:prstGeom prst="rect">
            <a:avLst/>
          </a:prstGeom>
          <a:noFill/>
        </p:spPr>
        <p:txBody>
          <a:bodyPr wrap="square">
            <a:spAutoFit/>
          </a:bodyPr>
          <a:lstStyle/>
          <a:p>
            <a:r>
              <a:rPr lang="en-US" sz="788">
                <a:solidFill>
                  <a:srgbClr val="30272E"/>
                </a:solidFill>
                <a:latin typeface="Inter"/>
              </a:rPr>
              <a:t>"</a:t>
            </a:r>
            <a:r>
              <a:rPr lang="en-US" sz="788" err="1">
                <a:latin typeface="Inter"/>
                <a:hlinkClick r:id="rId3"/>
              </a:rPr>
              <a:t>Dandilions</a:t>
            </a:r>
            <a:r>
              <a:rPr lang="en-US" sz="788">
                <a:solidFill>
                  <a:srgbClr val="30272E"/>
                </a:solidFill>
                <a:latin typeface="Inter"/>
              </a:rPr>
              <a:t>" by </a:t>
            </a:r>
            <a:r>
              <a:rPr lang="en-US" sz="788">
                <a:latin typeface="Inter"/>
                <a:hlinkClick r:id="rId4"/>
              </a:rPr>
              <a:t>Twix</a:t>
            </a:r>
            <a:r>
              <a:rPr lang="en-US" sz="788">
                <a:solidFill>
                  <a:srgbClr val="30272E"/>
                </a:solidFill>
                <a:latin typeface="Inter"/>
              </a:rPr>
              <a:t> is licensed under </a:t>
            </a:r>
            <a:r>
              <a:rPr lang="en-US" sz="788">
                <a:latin typeface="Inter"/>
                <a:hlinkClick r:id="rId5"/>
              </a:rPr>
              <a:t>CC BY-SA 2.0</a:t>
            </a:r>
            <a:r>
              <a:rPr lang="en-US" sz="788">
                <a:solidFill>
                  <a:srgbClr val="30272E"/>
                </a:solidFill>
                <a:latin typeface="Inter"/>
              </a:rPr>
              <a:t>.</a:t>
            </a:r>
            <a:endParaRPr lang="en-US" sz="788"/>
          </a:p>
        </p:txBody>
      </p:sp>
      <p:sp>
        <p:nvSpPr>
          <p:cNvPr id="13" name="TextBox 12">
            <a:extLst>
              <a:ext uri="{FF2B5EF4-FFF2-40B4-BE49-F238E27FC236}">
                <a16:creationId xmlns:a16="http://schemas.microsoft.com/office/drawing/2014/main" id="{90A0461B-82EB-9183-0DB2-36E666E7CB16}"/>
              </a:ext>
            </a:extLst>
          </p:cNvPr>
          <p:cNvSpPr txBox="1"/>
          <p:nvPr/>
        </p:nvSpPr>
        <p:spPr>
          <a:xfrm>
            <a:off x="4877380" y="5054518"/>
            <a:ext cx="1641889" cy="456087"/>
          </a:xfrm>
          <a:prstGeom prst="rect">
            <a:avLst/>
          </a:prstGeom>
          <a:noFill/>
        </p:spPr>
        <p:txBody>
          <a:bodyPr wrap="square">
            <a:spAutoFit/>
          </a:bodyPr>
          <a:lstStyle/>
          <a:p>
            <a:r>
              <a:rPr lang="en-US" sz="788">
                <a:solidFill>
                  <a:srgbClr val="30272E"/>
                </a:solidFill>
                <a:latin typeface="Inter"/>
              </a:rPr>
              <a:t>"</a:t>
            </a:r>
            <a:r>
              <a:rPr lang="en-US" sz="788">
                <a:latin typeface="Inter"/>
                <a:hlinkClick r:id="rId6"/>
              </a:rPr>
              <a:t>The old oak tree at </a:t>
            </a:r>
            <a:r>
              <a:rPr lang="en-US" sz="788" err="1">
                <a:latin typeface="Inter"/>
                <a:hlinkClick r:id="rId6"/>
              </a:rPr>
              <a:t>Towneley</a:t>
            </a:r>
            <a:r>
              <a:rPr lang="en-US" sz="788">
                <a:solidFill>
                  <a:srgbClr val="30272E"/>
                </a:solidFill>
                <a:latin typeface="Inter"/>
              </a:rPr>
              <a:t>" by </a:t>
            </a:r>
            <a:r>
              <a:rPr lang="en-US" sz="788">
                <a:latin typeface="Inter"/>
                <a:hlinkClick r:id="rId7"/>
              </a:rPr>
              <a:t>Chas. Townley</a:t>
            </a:r>
            <a:r>
              <a:rPr lang="en-US" sz="788">
                <a:solidFill>
                  <a:srgbClr val="30272E"/>
                </a:solidFill>
                <a:latin typeface="Inter"/>
              </a:rPr>
              <a:t> is licensed under </a:t>
            </a:r>
            <a:r>
              <a:rPr lang="en-US" sz="788">
                <a:latin typeface="Inter"/>
                <a:hlinkClick r:id="rId5"/>
              </a:rPr>
              <a:t>CC BY-SA 2.0</a:t>
            </a:r>
            <a:r>
              <a:rPr lang="en-US" sz="788">
                <a:solidFill>
                  <a:srgbClr val="30272E"/>
                </a:solidFill>
                <a:latin typeface="Inter"/>
              </a:rPr>
              <a:t>.</a:t>
            </a:r>
            <a:endParaRPr lang="en-US" sz="788"/>
          </a:p>
        </p:txBody>
      </p:sp>
      <p:pic>
        <p:nvPicPr>
          <p:cNvPr id="15" name="Picture 14" descr="A picture containing text, invertebrate, worm&#10;&#10;Description automatically generated">
            <a:extLst>
              <a:ext uri="{FF2B5EF4-FFF2-40B4-BE49-F238E27FC236}">
                <a16:creationId xmlns:a16="http://schemas.microsoft.com/office/drawing/2014/main" id="{672D278B-11F3-5237-170F-819FEF2741AB}"/>
              </a:ext>
            </a:extLst>
          </p:cNvPr>
          <p:cNvPicPr>
            <a:picLocks noChangeAspect="1"/>
          </p:cNvPicPr>
          <p:nvPr/>
        </p:nvPicPr>
        <p:blipFill rotWithShape="1">
          <a:blip r:embed="rId8">
            <a:extLst>
              <a:ext uri="{28A0092B-C50C-407E-A947-70E740481C1C}">
                <a14:useLocalDpi xmlns:a14="http://schemas.microsoft.com/office/drawing/2010/main" val="0"/>
              </a:ext>
            </a:extLst>
          </a:blip>
          <a:srcRect l="24285" t="5296" r="15429" b="3818"/>
          <a:stretch/>
        </p:blipFill>
        <p:spPr>
          <a:xfrm>
            <a:off x="2484495" y="3546988"/>
            <a:ext cx="1419283" cy="1654709"/>
          </a:xfrm>
          <a:prstGeom prst="rect">
            <a:avLst/>
          </a:prstGeom>
          <a:ln>
            <a:solidFill>
              <a:schemeClr val="bg2">
                <a:lumMod val="50000"/>
              </a:schemeClr>
            </a:solidFill>
          </a:ln>
          <a:effectLst>
            <a:outerShdw blurRad="50800" dist="38100" dir="2700000" algn="tl" rotWithShape="0">
              <a:prstClr val="black">
                <a:alpha val="40000"/>
              </a:prstClr>
            </a:outerShdw>
          </a:effectLst>
        </p:spPr>
      </p:pic>
      <p:sp>
        <p:nvSpPr>
          <p:cNvPr id="17" name="TextBox 16">
            <a:extLst>
              <a:ext uri="{FF2B5EF4-FFF2-40B4-BE49-F238E27FC236}">
                <a16:creationId xmlns:a16="http://schemas.microsoft.com/office/drawing/2014/main" id="{33C56471-CBE2-5DD1-6F58-52B4720DCCF5}"/>
              </a:ext>
            </a:extLst>
          </p:cNvPr>
          <p:cNvSpPr txBox="1"/>
          <p:nvPr/>
        </p:nvSpPr>
        <p:spPr>
          <a:xfrm>
            <a:off x="6938882" y="5001539"/>
            <a:ext cx="1746506" cy="577338"/>
          </a:xfrm>
          <a:prstGeom prst="rect">
            <a:avLst/>
          </a:prstGeom>
          <a:noFill/>
        </p:spPr>
        <p:txBody>
          <a:bodyPr wrap="square">
            <a:spAutoFit/>
          </a:bodyPr>
          <a:lstStyle/>
          <a:p>
            <a:r>
              <a:rPr lang="en-US" sz="788" dirty="0" err="1">
                <a:solidFill>
                  <a:srgbClr val="333333"/>
                </a:solidFill>
                <a:latin typeface="Open Sans" panose="020B0606030504020204" pitchFamily="34" charset="0"/>
              </a:rPr>
              <a:t>Nitrospira</a:t>
            </a:r>
            <a:r>
              <a:rPr lang="en-US" sz="788" dirty="0">
                <a:solidFill>
                  <a:srgbClr val="333333"/>
                </a:solidFill>
                <a:latin typeface="Open Sans" panose="020B0606030504020204" pitchFamily="34" charset="0"/>
              </a:rPr>
              <a:t> at 70,000x magnification by Boris </a:t>
            </a:r>
            <a:r>
              <a:rPr lang="en-US" sz="788" dirty="0" err="1">
                <a:solidFill>
                  <a:srgbClr val="333333"/>
                </a:solidFill>
                <a:latin typeface="Open Sans" panose="020B0606030504020204" pitchFamily="34" charset="0"/>
              </a:rPr>
              <a:t>Nowka</a:t>
            </a:r>
            <a:r>
              <a:rPr lang="en-US" sz="788" dirty="0">
                <a:solidFill>
                  <a:srgbClr val="333333"/>
                </a:solidFill>
                <a:latin typeface="Open Sans" panose="020B0606030504020204" pitchFamily="34" charset="0"/>
              </a:rPr>
              <a:t> and Eva </a:t>
            </a:r>
            <a:r>
              <a:rPr lang="en-US" sz="788" dirty="0" err="1">
                <a:solidFill>
                  <a:srgbClr val="333333"/>
                </a:solidFill>
                <a:latin typeface="Open Sans" panose="020B0606030504020204" pitchFamily="34" charset="0"/>
              </a:rPr>
              <a:t>Spieck</a:t>
            </a:r>
            <a:r>
              <a:rPr lang="en-US" sz="788" dirty="0">
                <a:solidFill>
                  <a:srgbClr val="333333"/>
                </a:solidFill>
                <a:latin typeface="Open Sans" panose="020B0606030504020204" pitchFamily="34" charset="0"/>
              </a:rPr>
              <a:t>, University of Hamburg</a:t>
            </a:r>
            <a:endParaRPr lang="en-US" sz="788" dirty="0"/>
          </a:p>
        </p:txBody>
      </p:sp>
      <p:pic>
        <p:nvPicPr>
          <p:cNvPr id="19" name="Picture 18" descr="A picture containing outdoor, invertebrate, sponge, black&#10;&#10;Description automatically generated">
            <a:extLst>
              <a:ext uri="{FF2B5EF4-FFF2-40B4-BE49-F238E27FC236}">
                <a16:creationId xmlns:a16="http://schemas.microsoft.com/office/drawing/2014/main" id="{4CCEE66E-E40C-5945-288A-AC4686872CC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938882" y="3546988"/>
            <a:ext cx="1846896" cy="1389790"/>
          </a:xfrm>
          <a:prstGeom prst="rect">
            <a:avLst/>
          </a:prstGeom>
          <a:ln>
            <a:solidFill>
              <a:schemeClr val="bg2">
                <a:lumMod val="50000"/>
              </a:schemeClr>
            </a:solidFill>
          </a:ln>
          <a:effectLst>
            <a:outerShdw blurRad="50800" dist="38100" dir="2700000" algn="tl" rotWithShape="0">
              <a:prstClr val="black">
                <a:alpha val="40000"/>
              </a:prstClr>
            </a:outerShdw>
          </a:effectLst>
        </p:spPr>
      </p:pic>
      <p:sp>
        <p:nvSpPr>
          <p:cNvPr id="21" name="TextBox 20">
            <a:extLst>
              <a:ext uri="{FF2B5EF4-FFF2-40B4-BE49-F238E27FC236}">
                <a16:creationId xmlns:a16="http://schemas.microsoft.com/office/drawing/2014/main" id="{AF636D10-25B5-48CA-99F5-15408EDC307E}"/>
              </a:ext>
            </a:extLst>
          </p:cNvPr>
          <p:cNvSpPr txBox="1"/>
          <p:nvPr/>
        </p:nvSpPr>
        <p:spPr>
          <a:xfrm>
            <a:off x="2268619" y="5217945"/>
            <a:ext cx="1965844" cy="577338"/>
          </a:xfrm>
          <a:prstGeom prst="rect">
            <a:avLst/>
          </a:prstGeom>
          <a:noFill/>
        </p:spPr>
        <p:txBody>
          <a:bodyPr wrap="square">
            <a:spAutoFit/>
          </a:bodyPr>
          <a:lstStyle/>
          <a:p>
            <a:r>
              <a:rPr lang="en-US" sz="788">
                <a:solidFill>
                  <a:srgbClr val="30272E"/>
                </a:solidFill>
                <a:latin typeface="Inter"/>
              </a:rPr>
              <a:t>"</a:t>
            </a:r>
            <a:r>
              <a:rPr lang="en-US" sz="788">
                <a:latin typeface="Inter"/>
                <a:hlinkClick r:id="rId10"/>
              </a:rPr>
              <a:t>File:TEM Image of Nitrobacter </a:t>
            </a:r>
            <a:r>
              <a:rPr lang="en-US" sz="788" err="1">
                <a:latin typeface="Inter"/>
                <a:hlinkClick r:id="rId10"/>
              </a:rPr>
              <a:t>winogradskyi</a:t>
            </a:r>
            <a:r>
              <a:rPr lang="en-US" sz="788">
                <a:latin typeface="Inter"/>
                <a:hlinkClick r:id="rId10"/>
              </a:rPr>
              <a:t> str. Nb-255.jpg</a:t>
            </a:r>
            <a:r>
              <a:rPr lang="en-US" sz="788">
                <a:solidFill>
                  <a:srgbClr val="30272E"/>
                </a:solidFill>
                <a:latin typeface="Inter"/>
              </a:rPr>
              <a:t>" by Professor William Hickey is licensed under </a:t>
            </a:r>
            <a:r>
              <a:rPr lang="en-US" sz="788">
                <a:latin typeface="Inter"/>
                <a:hlinkClick r:id="rId5"/>
              </a:rPr>
              <a:t>CC BY-SA 2.0</a:t>
            </a:r>
            <a:r>
              <a:rPr lang="en-US" sz="788">
                <a:solidFill>
                  <a:srgbClr val="30272E"/>
                </a:solidFill>
                <a:latin typeface="Inter"/>
              </a:rPr>
              <a:t>.</a:t>
            </a:r>
            <a:endParaRPr lang="en-US" sz="788"/>
          </a:p>
        </p:txBody>
      </p:sp>
      <p:pic>
        <p:nvPicPr>
          <p:cNvPr id="23" name="Picture 22" descr="A large tree in a field&#10;&#10;Description automatically generated">
            <a:extLst>
              <a:ext uri="{FF2B5EF4-FFF2-40B4-BE49-F238E27FC236}">
                <a16:creationId xmlns:a16="http://schemas.microsoft.com/office/drawing/2014/main" id="{93CB4746-029E-761D-8A2F-78258455EB5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936592" y="3544125"/>
            <a:ext cx="1887991" cy="1510393"/>
          </a:xfrm>
          <a:prstGeom prst="rect">
            <a:avLst/>
          </a:prstGeom>
          <a:ln>
            <a:solidFill>
              <a:schemeClr val="bg2">
                <a:lumMod val="50000"/>
              </a:schemeClr>
            </a:solidFill>
          </a:ln>
          <a:effectLst>
            <a:outerShdw blurRad="50800" dist="38100" dir="2700000" algn="tl" rotWithShape="0">
              <a:prstClr val="black">
                <a:alpha val="40000"/>
              </a:prstClr>
            </a:outerShdw>
          </a:effectLst>
        </p:spPr>
      </p:pic>
      <p:pic>
        <p:nvPicPr>
          <p:cNvPr id="25" name="Picture 24" descr="A close up of some flowers&#10;&#10;Description automatically generated with low confidence">
            <a:extLst>
              <a:ext uri="{FF2B5EF4-FFF2-40B4-BE49-F238E27FC236}">
                <a16:creationId xmlns:a16="http://schemas.microsoft.com/office/drawing/2014/main" id="{83C95D3B-54E3-03F6-8295-1F2C967F206A}"/>
              </a:ext>
            </a:extLst>
          </p:cNvPr>
          <p:cNvPicPr>
            <a:picLocks noChangeAspect="1"/>
          </p:cNvPicPr>
          <p:nvPr/>
        </p:nvPicPr>
        <p:blipFill rotWithShape="1">
          <a:blip r:embed="rId12">
            <a:extLst>
              <a:ext uri="{28A0092B-C50C-407E-A947-70E740481C1C}">
                <a14:useLocalDpi xmlns:a14="http://schemas.microsoft.com/office/drawing/2010/main" val="0"/>
              </a:ext>
            </a:extLst>
          </a:blip>
          <a:srcRect l="20057" r="18000"/>
          <a:stretch/>
        </p:blipFill>
        <p:spPr>
          <a:xfrm>
            <a:off x="670478" y="3546988"/>
            <a:ext cx="1556994" cy="167405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4970889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03FBE35-CD13-1561-FC1E-33CA3E13D245}"/>
              </a:ext>
            </a:extLst>
          </p:cNvPr>
          <p:cNvSpPr>
            <a:spLocks noGrp="1"/>
          </p:cNvSpPr>
          <p:nvPr>
            <p:ph type="title" idx="4294967295"/>
          </p:nvPr>
        </p:nvSpPr>
        <p:spPr>
          <a:xfrm>
            <a:off x="81116" y="2423941"/>
            <a:ext cx="4611291" cy="1995065"/>
          </a:xfrm>
          <a:prstGeom prst="rect">
            <a:avLst/>
          </a:prstGeom>
        </p:spPr>
        <p:txBody>
          <a:bodyPr vert="horz" lIns="68580" tIns="34290" rIns="68580" bIns="34290" rtlCol="0" anchor="b">
            <a:normAutofit/>
          </a:bodyPr>
          <a:lstStyle/>
          <a:p>
            <a:pPr algn="l"/>
            <a:r>
              <a:rPr lang="en-US" sz="1800" dirty="0">
                <a:latin typeface="+mn-lt"/>
              </a:rPr>
              <a:t>In a healthy, diverse community, there is balance, food supply, habitat (aggregate), predator / prey relationships, competition for resources and no wasted resources.</a:t>
            </a:r>
            <a:br>
              <a:rPr lang="en-US" sz="1800" dirty="0">
                <a:latin typeface="+mn-lt"/>
              </a:rPr>
            </a:br>
            <a:endParaRPr lang="en-US" sz="1800" dirty="0">
              <a:latin typeface="+mn-lt"/>
              <a:cs typeface="Calibri Light"/>
            </a:endParaRPr>
          </a:p>
        </p:txBody>
      </p:sp>
      <p:pic>
        <p:nvPicPr>
          <p:cNvPr id="3" name="Picture 2" descr="A close up of a plant&#10;&#10;Description automatically generated">
            <a:extLst>
              <a:ext uri="{FF2B5EF4-FFF2-40B4-BE49-F238E27FC236}">
                <a16:creationId xmlns:a16="http://schemas.microsoft.com/office/drawing/2014/main" id="{40AF2F81-64CE-3F02-127A-5CB24B9D20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2262" y="1363963"/>
            <a:ext cx="4138091" cy="3055043"/>
          </a:xfrm>
          <a:prstGeom prst="rect">
            <a:avLst/>
          </a:prstGeom>
        </p:spPr>
      </p:pic>
      <p:sp>
        <p:nvSpPr>
          <p:cNvPr id="4" name="TextBox 3">
            <a:extLst>
              <a:ext uri="{FF2B5EF4-FFF2-40B4-BE49-F238E27FC236}">
                <a16:creationId xmlns:a16="http://schemas.microsoft.com/office/drawing/2014/main" id="{E1F8B5D9-A73F-2359-9507-6EB6A2C070BB}"/>
              </a:ext>
            </a:extLst>
          </p:cNvPr>
          <p:cNvSpPr txBox="1"/>
          <p:nvPr/>
        </p:nvSpPr>
        <p:spPr>
          <a:xfrm>
            <a:off x="4829461" y="4602317"/>
            <a:ext cx="4317911" cy="484748"/>
          </a:xfrm>
          <a:prstGeom prst="rect">
            <a:avLst/>
          </a:prstGeom>
          <a:noFill/>
        </p:spPr>
        <p:txBody>
          <a:bodyPr wrap="square" lIns="68580" tIns="34290" rIns="68580" bIns="34290" rtlCol="0" anchor="t">
            <a:spAutoFit/>
          </a:bodyPr>
          <a:lstStyle/>
          <a:p>
            <a:r>
              <a:rPr lang="en-US" sz="1350" dirty="0"/>
              <a:t>Oat root showing vigorous rhizosphere.  Photo: M. Winger</a:t>
            </a:r>
          </a:p>
        </p:txBody>
      </p:sp>
      <p:sp>
        <p:nvSpPr>
          <p:cNvPr id="6" name="TextBox 5">
            <a:extLst>
              <a:ext uri="{FF2B5EF4-FFF2-40B4-BE49-F238E27FC236}">
                <a16:creationId xmlns:a16="http://schemas.microsoft.com/office/drawing/2014/main" id="{5F3735EB-0957-2F8B-73BC-97EC625C20FF}"/>
              </a:ext>
            </a:extLst>
          </p:cNvPr>
          <p:cNvSpPr txBox="1"/>
          <p:nvPr/>
        </p:nvSpPr>
        <p:spPr>
          <a:xfrm>
            <a:off x="27630" y="1225464"/>
            <a:ext cx="4638368" cy="461665"/>
          </a:xfrm>
          <a:prstGeom prst="rect">
            <a:avLst/>
          </a:prstGeom>
          <a:noFill/>
        </p:spPr>
        <p:txBody>
          <a:bodyPr wrap="square">
            <a:spAutoFit/>
          </a:bodyPr>
          <a:lstStyle/>
          <a:p>
            <a:r>
              <a:rPr lang="en-US" sz="2400" b="1" dirty="0">
                <a:solidFill>
                  <a:schemeClr val="accent4"/>
                </a:solidFill>
                <a:latin typeface="+mj-lt"/>
              </a:rPr>
              <a:t>Organism Diversity</a:t>
            </a:r>
          </a:p>
        </p:txBody>
      </p:sp>
    </p:spTree>
    <p:extLst>
      <p:ext uri="{BB962C8B-B14F-4D97-AF65-F5344CB8AC3E}">
        <p14:creationId xmlns:p14="http://schemas.microsoft.com/office/powerpoint/2010/main" val="22362381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8B96D5A-A042-D2A6-4B13-DEEDF127022B}"/>
              </a:ext>
            </a:extLst>
          </p:cNvPr>
          <p:cNvSpPr>
            <a:spLocks noGrp="1"/>
          </p:cNvSpPr>
          <p:nvPr>
            <p:ph idx="4294967295"/>
          </p:nvPr>
        </p:nvSpPr>
        <p:spPr>
          <a:xfrm>
            <a:off x="628650" y="1984426"/>
            <a:ext cx="7886700" cy="2751650"/>
          </a:xfrm>
          <a:prstGeom prst="rect">
            <a:avLst/>
          </a:prstGeom>
        </p:spPr>
        <p:txBody>
          <a:bodyPr vert="horz" lIns="68580" tIns="34290" rIns="68580" bIns="34290" rtlCol="0" anchor="t">
            <a:normAutofit/>
          </a:bodyPr>
          <a:lstStyle/>
          <a:p>
            <a:pPr marL="0" indent="0">
              <a:spcBef>
                <a:spcPts val="0"/>
              </a:spcBef>
              <a:buNone/>
            </a:pPr>
            <a:r>
              <a:rPr lang="en-US" b="1" dirty="0">
                <a:latin typeface="Calibri Light"/>
                <a:cs typeface="Calibri Light"/>
              </a:rPr>
              <a:t>D</a:t>
            </a:r>
            <a:r>
              <a:rPr lang="en-US" sz="2400" b="1" dirty="0">
                <a:latin typeface="Calibri Light"/>
                <a:cs typeface="Calibri Light"/>
              </a:rPr>
              <a:t>iversity-stability hypothesis/insurance hypothesis</a:t>
            </a:r>
          </a:p>
          <a:p>
            <a:pPr marL="0" indent="0">
              <a:spcBef>
                <a:spcPts val="0"/>
              </a:spcBef>
              <a:buNone/>
            </a:pPr>
            <a:endParaRPr lang="en-US" sz="900" b="1" dirty="0">
              <a:latin typeface="Calibri Light"/>
              <a:cs typeface="Calibri Light"/>
            </a:endParaRPr>
          </a:p>
          <a:p>
            <a:r>
              <a:rPr lang="en-US" sz="1950" dirty="0">
                <a:latin typeface="Calibri Light"/>
                <a:cs typeface="Calibri Light"/>
              </a:rPr>
              <a:t>Because species have various responses to the environment (cold &amp; wet vs hot &amp; dry) and resource availability, it is more likely that the cover crop will establish itself despite climatic / weather variation.</a:t>
            </a:r>
          </a:p>
          <a:p>
            <a:r>
              <a:rPr lang="en-US" sz="1950" dirty="0">
                <a:latin typeface="Calibri Light"/>
                <a:cs typeface="Calibri Light"/>
              </a:rPr>
              <a:t>Diverse cover crop mixes will help small seedling emerge and establishment.</a:t>
            </a:r>
            <a:endParaRPr lang="en-US" sz="1950" dirty="0"/>
          </a:p>
          <a:p>
            <a:r>
              <a:rPr lang="en-US" sz="1950" dirty="0">
                <a:latin typeface="Calibri Light"/>
                <a:cs typeface="Calibri Light"/>
              </a:rPr>
              <a:t>Diverse mixes will encourage multiple benefits such as, pollinators, beneficial insects, compaction relief of both shallow and deep levels, N fixation, AMF association, signaling.</a:t>
            </a:r>
            <a:endParaRPr lang="en-US" sz="1950" dirty="0"/>
          </a:p>
          <a:p>
            <a:endParaRPr lang="en-US" dirty="0"/>
          </a:p>
        </p:txBody>
      </p:sp>
      <p:sp>
        <p:nvSpPr>
          <p:cNvPr id="2" name="Title 1">
            <a:extLst>
              <a:ext uri="{FF2B5EF4-FFF2-40B4-BE49-F238E27FC236}">
                <a16:creationId xmlns:a16="http://schemas.microsoft.com/office/drawing/2014/main" id="{CC85E52A-0644-70DC-A186-D92056C6D853}"/>
              </a:ext>
            </a:extLst>
          </p:cNvPr>
          <p:cNvSpPr>
            <a:spLocks noGrp="1"/>
          </p:cNvSpPr>
          <p:nvPr>
            <p:ph type="title" idx="4294967295"/>
          </p:nvPr>
        </p:nvSpPr>
        <p:spPr>
          <a:xfrm>
            <a:off x="0" y="1204913"/>
            <a:ext cx="9144000" cy="631031"/>
          </a:xfrm>
          <a:prstGeom prst="rect">
            <a:avLst/>
          </a:prstGeom>
        </p:spPr>
        <p:txBody>
          <a:bodyPr>
            <a:noAutofit/>
          </a:bodyPr>
          <a:lstStyle/>
          <a:p>
            <a:r>
              <a:rPr lang="en-US" sz="2400" b="1" dirty="0">
                <a:solidFill>
                  <a:schemeClr val="accent4"/>
                </a:solidFill>
              </a:rPr>
              <a:t>Ecological hypotheses that relate to agricultural management</a:t>
            </a:r>
          </a:p>
        </p:txBody>
      </p:sp>
    </p:spTree>
    <p:extLst>
      <p:ext uri="{BB962C8B-B14F-4D97-AF65-F5344CB8AC3E}">
        <p14:creationId xmlns:p14="http://schemas.microsoft.com/office/powerpoint/2010/main" val="31817814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8B96D5A-A042-D2A6-4B13-DEEDF127022B}"/>
              </a:ext>
            </a:extLst>
          </p:cNvPr>
          <p:cNvSpPr>
            <a:spLocks noGrp="1"/>
          </p:cNvSpPr>
          <p:nvPr>
            <p:ph idx="4294967295"/>
          </p:nvPr>
        </p:nvSpPr>
        <p:spPr>
          <a:xfrm>
            <a:off x="467090" y="2090777"/>
            <a:ext cx="8261439" cy="2918145"/>
          </a:xfrm>
          <a:prstGeom prst="rect">
            <a:avLst/>
          </a:prstGeom>
        </p:spPr>
        <p:txBody>
          <a:bodyPr vert="horz" lIns="68580" tIns="34290" rIns="68580" bIns="34290" rtlCol="0" anchor="t">
            <a:noAutofit/>
          </a:bodyPr>
          <a:lstStyle/>
          <a:p>
            <a:pPr marL="0" indent="0">
              <a:buNone/>
            </a:pPr>
            <a:r>
              <a:rPr lang="en-US" sz="2700" b="1" dirty="0">
                <a:latin typeface="Calibri Light"/>
                <a:cs typeface="Calibri Light"/>
              </a:rPr>
              <a:t>Diversity-nutrient retention hypothesis </a:t>
            </a:r>
          </a:p>
          <a:p>
            <a:pPr marL="0" indent="0">
              <a:buNone/>
            </a:pPr>
            <a:endParaRPr lang="en-US" sz="900" dirty="0">
              <a:latin typeface="Calibri Light"/>
              <a:cs typeface="Calibri Light"/>
            </a:endParaRPr>
          </a:p>
          <a:p>
            <a:pPr marL="0" indent="0">
              <a:buNone/>
            </a:pPr>
            <a:r>
              <a:rPr lang="en-US" sz="1950" dirty="0">
                <a:latin typeface="Calibri Light"/>
                <a:cs typeface="Calibri Light"/>
              </a:rPr>
              <a:t>Diverse plant communities will be more efficient at taking up available nutrients, leading to increased uptake and reduced loss. </a:t>
            </a:r>
          </a:p>
          <a:p>
            <a:pPr marL="342892" lvl="1" indent="0">
              <a:buNone/>
            </a:pPr>
            <a:r>
              <a:rPr lang="en-US" sz="1950" dirty="0">
                <a:latin typeface="Calibri Light"/>
                <a:cs typeface="Calibri Light"/>
              </a:rPr>
              <a:t>Example: Tap and fibrous roots together will:</a:t>
            </a:r>
          </a:p>
          <a:p>
            <a:pPr lvl="2"/>
            <a:r>
              <a:rPr lang="en-US" sz="1875" dirty="0">
                <a:latin typeface="Calibri Light" panose="020F0302020204030204" pitchFamily="34" charset="0"/>
                <a:ea typeface="Calibri Light" panose="020F0302020204030204" pitchFamily="34" charset="0"/>
                <a:cs typeface="Calibri Light" panose="020F0302020204030204" pitchFamily="34" charset="0"/>
              </a:rPr>
              <a:t>e</a:t>
            </a:r>
            <a:r>
              <a:rPr lang="en-US" sz="1875" dirty="0">
                <a:latin typeface="Calibri Light"/>
                <a:cs typeface="Calibri Light"/>
              </a:rPr>
              <a:t>xplore more soil profile,  </a:t>
            </a:r>
            <a:endParaRPr lang="en-US" sz="1875" dirty="0"/>
          </a:p>
          <a:p>
            <a:pPr lvl="2"/>
            <a:r>
              <a:rPr lang="en-US" sz="1875" dirty="0">
                <a:latin typeface="Calibri Light"/>
                <a:cs typeface="Calibri Light"/>
              </a:rPr>
              <a:t>C:N ratio of above-ground biomass will be balanced, </a:t>
            </a:r>
            <a:endParaRPr lang="en-US" sz="1875" dirty="0"/>
          </a:p>
          <a:p>
            <a:pPr lvl="2"/>
            <a:r>
              <a:rPr lang="en-US" sz="1875" dirty="0">
                <a:latin typeface="Calibri Light"/>
                <a:cs typeface="Calibri Light"/>
              </a:rPr>
              <a:t>Plants can share resources,</a:t>
            </a:r>
            <a:endParaRPr lang="en-US" sz="1875" dirty="0"/>
          </a:p>
          <a:p>
            <a:pPr lvl="2"/>
            <a:r>
              <a:rPr lang="en-US" sz="1875" dirty="0">
                <a:latin typeface="Calibri Light"/>
                <a:cs typeface="Calibri Light"/>
              </a:rPr>
              <a:t>Grasses and legumes can collaborate in the transport of Nitrogen by AMF.</a:t>
            </a:r>
            <a:endParaRPr lang="en-US" sz="1875" dirty="0"/>
          </a:p>
          <a:p>
            <a:endParaRPr lang="en-US" dirty="0"/>
          </a:p>
        </p:txBody>
      </p:sp>
      <p:sp>
        <p:nvSpPr>
          <p:cNvPr id="2" name="Title 1">
            <a:extLst>
              <a:ext uri="{FF2B5EF4-FFF2-40B4-BE49-F238E27FC236}">
                <a16:creationId xmlns:a16="http://schemas.microsoft.com/office/drawing/2014/main" id="{CC85E52A-0644-70DC-A186-D92056C6D853}"/>
              </a:ext>
            </a:extLst>
          </p:cNvPr>
          <p:cNvSpPr>
            <a:spLocks noGrp="1"/>
          </p:cNvSpPr>
          <p:nvPr>
            <p:ph type="title" idx="4294967295"/>
          </p:nvPr>
        </p:nvSpPr>
        <p:spPr>
          <a:xfrm>
            <a:off x="0" y="1185863"/>
            <a:ext cx="9195620" cy="631031"/>
          </a:xfrm>
          <a:prstGeom prst="rect">
            <a:avLst/>
          </a:prstGeom>
        </p:spPr>
        <p:txBody>
          <a:bodyPr>
            <a:noAutofit/>
          </a:bodyPr>
          <a:lstStyle/>
          <a:p>
            <a:r>
              <a:rPr lang="en-US" sz="2400" b="1" dirty="0">
                <a:solidFill>
                  <a:schemeClr val="accent4"/>
                </a:solidFill>
              </a:rPr>
              <a:t>Ecological hypotheses that relate to agricultural management</a:t>
            </a:r>
          </a:p>
        </p:txBody>
      </p:sp>
    </p:spTree>
    <p:extLst>
      <p:ext uri="{BB962C8B-B14F-4D97-AF65-F5344CB8AC3E}">
        <p14:creationId xmlns:p14="http://schemas.microsoft.com/office/powerpoint/2010/main" val="5546875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9C4779A2-5D03-4FD9-B617-74D38F72732C}"/>
              </a:ext>
            </a:extLst>
          </p:cNvPr>
          <p:cNvSpPr>
            <a:spLocks noGrp="1"/>
          </p:cNvSpPr>
          <p:nvPr>
            <p:ph idx="4294967295"/>
          </p:nvPr>
        </p:nvSpPr>
        <p:spPr>
          <a:xfrm>
            <a:off x="1257300" y="2489597"/>
            <a:ext cx="7886700" cy="3771900"/>
          </a:xfrm>
          <a:prstGeom prst="rect">
            <a:avLst/>
          </a:prstGeom>
        </p:spPr>
        <p:txBody>
          <a:bodyPr/>
          <a:lstStyle/>
          <a:p>
            <a:r>
              <a:rPr lang="en-US"/>
              <a:t>To introduce the concept of diversity and how it applies to cover crop management. They will learn:</a:t>
            </a:r>
          </a:p>
          <a:p>
            <a:endParaRPr lang="en-US" sz="750"/>
          </a:p>
          <a:p>
            <a:pPr lvl="1"/>
            <a:r>
              <a:rPr lang="en-US"/>
              <a:t>What ecological theories under pin current recommendations</a:t>
            </a:r>
          </a:p>
          <a:p>
            <a:pPr lvl="1"/>
            <a:r>
              <a:rPr lang="en-US"/>
              <a:t>How organisms are different from an agricultural perspective </a:t>
            </a:r>
          </a:p>
          <a:p>
            <a:pPr lvl="1"/>
            <a:r>
              <a:rPr lang="en-US"/>
              <a:t>Common cover crop functional groups </a:t>
            </a:r>
          </a:p>
          <a:p>
            <a:endParaRPr lang="en-US"/>
          </a:p>
        </p:txBody>
      </p:sp>
      <p:sp>
        <p:nvSpPr>
          <p:cNvPr id="4" name="Title 3">
            <a:extLst>
              <a:ext uri="{FF2B5EF4-FFF2-40B4-BE49-F238E27FC236}">
                <a16:creationId xmlns:a16="http://schemas.microsoft.com/office/drawing/2014/main" id="{84D28D60-3C0A-4D84-AF50-23AD837E9826}"/>
              </a:ext>
            </a:extLst>
          </p:cNvPr>
          <p:cNvSpPr>
            <a:spLocks noGrp="1"/>
          </p:cNvSpPr>
          <p:nvPr>
            <p:ph type="title" idx="4294967295"/>
          </p:nvPr>
        </p:nvSpPr>
        <p:spPr>
          <a:xfrm>
            <a:off x="0" y="1270167"/>
            <a:ext cx="6719888" cy="632222"/>
          </a:xfrm>
          <a:prstGeom prst="rect">
            <a:avLst/>
          </a:prstGeom>
        </p:spPr>
        <p:txBody>
          <a:bodyPr/>
          <a:lstStyle/>
          <a:p>
            <a:r>
              <a:rPr lang="en-US" sz="2400" b="1" dirty="0">
                <a:solidFill>
                  <a:schemeClr val="accent4"/>
                </a:solidFill>
              </a:rPr>
              <a:t>Learning Goal</a:t>
            </a:r>
          </a:p>
        </p:txBody>
      </p:sp>
    </p:spTree>
    <p:extLst>
      <p:ext uri="{BB962C8B-B14F-4D97-AF65-F5344CB8AC3E}">
        <p14:creationId xmlns:p14="http://schemas.microsoft.com/office/powerpoint/2010/main" val="2519672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8B96D5A-A042-D2A6-4B13-DEEDF127022B}"/>
              </a:ext>
            </a:extLst>
          </p:cNvPr>
          <p:cNvSpPr>
            <a:spLocks noGrp="1"/>
          </p:cNvSpPr>
          <p:nvPr>
            <p:ph idx="4294967295"/>
          </p:nvPr>
        </p:nvSpPr>
        <p:spPr>
          <a:xfrm>
            <a:off x="0" y="2707309"/>
            <a:ext cx="3384755" cy="2641689"/>
          </a:xfrm>
          <a:prstGeom prst="rect">
            <a:avLst/>
          </a:prstGeom>
        </p:spPr>
        <p:txBody>
          <a:bodyPr vert="horz" lIns="68580" tIns="34290" rIns="68580" bIns="34290" rtlCol="0" anchor="t">
            <a:normAutofit/>
          </a:bodyPr>
          <a:lstStyle/>
          <a:p>
            <a:pPr marL="0" indent="0">
              <a:buNone/>
            </a:pPr>
            <a:r>
              <a:rPr lang="en-US" b="1" dirty="0">
                <a:latin typeface="Calibri Light"/>
                <a:cs typeface="Calibri Light"/>
              </a:rPr>
              <a:t>Diversity-invisibility hypothesis</a:t>
            </a:r>
          </a:p>
          <a:p>
            <a:r>
              <a:rPr lang="en-US" sz="1800" dirty="0">
                <a:latin typeface="Calibri Light"/>
                <a:cs typeface="Calibri Light"/>
              </a:rPr>
              <a:t>Suggests that diverse communities may be more difficult to invade because all of the ecosystem niches would be filled, and resources would be utilized.</a:t>
            </a:r>
          </a:p>
          <a:p>
            <a:r>
              <a:rPr lang="en-US" sz="1800" dirty="0">
                <a:latin typeface="Calibri Light"/>
                <a:cs typeface="Calibri Light"/>
              </a:rPr>
              <a:t>What practices could we implement?</a:t>
            </a:r>
            <a:endParaRPr lang="en-US" sz="1800" dirty="0"/>
          </a:p>
          <a:p>
            <a:endParaRPr lang="en-US" dirty="0"/>
          </a:p>
          <a:p>
            <a:endParaRPr lang="en-US" dirty="0"/>
          </a:p>
          <a:p>
            <a:pPr marL="0" indent="0">
              <a:buNone/>
            </a:pPr>
            <a:endParaRPr lang="en-US" dirty="0"/>
          </a:p>
        </p:txBody>
      </p:sp>
      <p:sp>
        <p:nvSpPr>
          <p:cNvPr id="2" name="Title 1">
            <a:extLst>
              <a:ext uri="{FF2B5EF4-FFF2-40B4-BE49-F238E27FC236}">
                <a16:creationId xmlns:a16="http://schemas.microsoft.com/office/drawing/2014/main" id="{CC85E52A-0644-70DC-A186-D92056C6D853}"/>
              </a:ext>
            </a:extLst>
          </p:cNvPr>
          <p:cNvSpPr>
            <a:spLocks noGrp="1"/>
          </p:cNvSpPr>
          <p:nvPr>
            <p:ph type="title" idx="4294967295"/>
          </p:nvPr>
        </p:nvSpPr>
        <p:spPr>
          <a:xfrm>
            <a:off x="0" y="1164585"/>
            <a:ext cx="3495368" cy="1351859"/>
          </a:xfrm>
          <a:prstGeom prst="rect">
            <a:avLst/>
          </a:prstGeom>
        </p:spPr>
        <p:txBody>
          <a:bodyPr>
            <a:noAutofit/>
          </a:bodyPr>
          <a:lstStyle/>
          <a:p>
            <a:r>
              <a:rPr lang="en-US" sz="2400" b="1" dirty="0">
                <a:solidFill>
                  <a:schemeClr val="accent4"/>
                </a:solidFill>
              </a:rPr>
              <a:t>Ecological hypotheses that relate to agricultural management</a:t>
            </a:r>
          </a:p>
        </p:txBody>
      </p:sp>
      <p:pic>
        <p:nvPicPr>
          <p:cNvPr id="5" name="Picture 4">
            <a:extLst>
              <a:ext uri="{FF2B5EF4-FFF2-40B4-BE49-F238E27FC236}">
                <a16:creationId xmlns:a16="http://schemas.microsoft.com/office/drawing/2014/main" id="{49BC3EF0-0E59-FE77-6603-B29A2BC3F31B}"/>
              </a:ext>
            </a:extLst>
          </p:cNvPr>
          <p:cNvPicPr>
            <a:picLocks noChangeAspect="1"/>
          </p:cNvPicPr>
          <p:nvPr/>
        </p:nvPicPr>
        <p:blipFill>
          <a:blip r:embed="rId3"/>
          <a:stretch>
            <a:fillRect/>
          </a:stretch>
        </p:blipFill>
        <p:spPr>
          <a:xfrm>
            <a:off x="3437931" y="1253615"/>
            <a:ext cx="5706069" cy="4286249"/>
          </a:xfrm>
          <a:prstGeom prst="rect">
            <a:avLst/>
          </a:prstGeom>
        </p:spPr>
      </p:pic>
    </p:spTree>
    <p:extLst>
      <p:ext uri="{BB962C8B-B14F-4D97-AF65-F5344CB8AC3E}">
        <p14:creationId xmlns:p14="http://schemas.microsoft.com/office/powerpoint/2010/main" val="4173099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2C8693-B46C-B1D0-5E14-AE8469CC8BF1}"/>
              </a:ext>
            </a:extLst>
          </p:cNvPr>
          <p:cNvSpPr>
            <a:spLocks noGrp="1"/>
          </p:cNvSpPr>
          <p:nvPr>
            <p:ph type="title" idx="4294967295"/>
          </p:nvPr>
        </p:nvSpPr>
        <p:spPr>
          <a:xfrm>
            <a:off x="0" y="1100620"/>
            <a:ext cx="7323535" cy="632222"/>
          </a:xfrm>
          <a:prstGeom prst="rect">
            <a:avLst/>
          </a:prstGeom>
        </p:spPr>
        <p:txBody>
          <a:bodyPr>
            <a:normAutofit/>
          </a:bodyPr>
          <a:lstStyle/>
          <a:p>
            <a:r>
              <a:rPr lang="en-US" sz="2400" b="1" dirty="0">
                <a:solidFill>
                  <a:schemeClr val="accent4"/>
                </a:solidFill>
              </a:rPr>
              <a:t>Theory  of Cover Crop Diversity</a:t>
            </a:r>
          </a:p>
        </p:txBody>
      </p:sp>
      <p:graphicFrame>
        <p:nvGraphicFramePr>
          <p:cNvPr id="4" name="Diagram 3">
            <a:extLst>
              <a:ext uri="{FF2B5EF4-FFF2-40B4-BE49-F238E27FC236}">
                <a16:creationId xmlns:a16="http://schemas.microsoft.com/office/drawing/2014/main" id="{9C452A8D-B377-5A7F-FCC4-6B9408FAF9D2}"/>
              </a:ext>
            </a:extLst>
          </p:cNvPr>
          <p:cNvGraphicFramePr/>
          <p:nvPr>
            <p:extLst>
              <p:ext uri="{D42A27DB-BD31-4B8C-83A1-F6EECF244321}">
                <p14:modId xmlns:p14="http://schemas.microsoft.com/office/powerpoint/2010/main" val="1026872447"/>
              </p:ext>
            </p:extLst>
          </p:nvPr>
        </p:nvGraphicFramePr>
        <p:xfrm>
          <a:off x="-584850" y="1733347"/>
          <a:ext cx="5260949" cy="33913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1" name="Picture 80">
            <a:extLst>
              <a:ext uri="{FF2B5EF4-FFF2-40B4-BE49-F238E27FC236}">
                <a16:creationId xmlns:a16="http://schemas.microsoft.com/office/drawing/2014/main" id="{F4BEBA9C-9FDB-4B1C-019B-92A01DC60200}"/>
              </a:ext>
            </a:extLst>
          </p:cNvPr>
          <p:cNvPicPr>
            <a:picLocks noChangeAspect="1"/>
          </p:cNvPicPr>
          <p:nvPr/>
        </p:nvPicPr>
        <p:blipFill>
          <a:blip r:embed="rId8"/>
          <a:stretch>
            <a:fillRect/>
          </a:stretch>
        </p:blipFill>
        <p:spPr>
          <a:xfrm>
            <a:off x="6922740" y="1218585"/>
            <a:ext cx="2221261" cy="4420829"/>
          </a:xfrm>
          <a:prstGeom prst="rect">
            <a:avLst/>
          </a:prstGeom>
        </p:spPr>
      </p:pic>
      <p:pic>
        <p:nvPicPr>
          <p:cNvPr id="26" name="Picture 25">
            <a:extLst>
              <a:ext uri="{FF2B5EF4-FFF2-40B4-BE49-F238E27FC236}">
                <a16:creationId xmlns:a16="http://schemas.microsoft.com/office/drawing/2014/main" id="{50A4224A-5449-6D9B-BDC0-8CA34088C3DE}"/>
              </a:ext>
            </a:extLst>
          </p:cNvPr>
          <p:cNvPicPr>
            <a:picLocks noChangeAspect="1"/>
          </p:cNvPicPr>
          <p:nvPr/>
        </p:nvPicPr>
        <p:blipFill>
          <a:blip r:embed="rId9"/>
          <a:stretch>
            <a:fillRect/>
          </a:stretch>
        </p:blipFill>
        <p:spPr>
          <a:xfrm>
            <a:off x="3558056" y="3539704"/>
            <a:ext cx="3628452" cy="2171585"/>
          </a:xfrm>
          <a:prstGeom prst="rect">
            <a:avLst/>
          </a:prstGeom>
        </p:spPr>
      </p:pic>
    </p:spTree>
    <p:extLst>
      <p:ext uri="{BB962C8B-B14F-4D97-AF65-F5344CB8AC3E}">
        <p14:creationId xmlns:p14="http://schemas.microsoft.com/office/powerpoint/2010/main" val="19613884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picture containing grass, outdoor, field, wire&#10;&#10;Description automatically generated">
            <a:extLst>
              <a:ext uri="{FF2B5EF4-FFF2-40B4-BE49-F238E27FC236}">
                <a16:creationId xmlns:a16="http://schemas.microsoft.com/office/drawing/2014/main" id="{49C9B748-728A-637C-3303-EF30FD86143E}"/>
              </a:ext>
            </a:extLst>
          </p:cNvPr>
          <p:cNvPicPr>
            <a:picLocks noGrp="1" noChangeAspect="1"/>
          </p:cNvPicPr>
          <p:nvPr>
            <p:ph idx="4294967295"/>
          </p:nvPr>
        </p:nvPicPr>
        <p:blipFill rotWithShape="1">
          <a:blip r:embed="rId2">
            <a:extLst>
              <a:ext uri="{28A0092B-C50C-407E-A947-70E740481C1C}">
                <a14:useLocalDpi xmlns:a14="http://schemas.microsoft.com/office/drawing/2010/main" val="0"/>
              </a:ext>
            </a:extLst>
          </a:blip>
          <a:srcRect l="18043" r="15505" b="-1"/>
          <a:stretch/>
        </p:blipFill>
        <p:spPr>
          <a:xfrm>
            <a:off x="3985023" y="857250"/>
            <a:ext cx="5158978" cy="514350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2" name="Title 1">
            <a:extLst>
              <a:ext uri="{FF2B5EF4-FFF2-40B4-BE49-F238E27FC236}">
                <a16:creationId xmlns:a16="http://schemas.microsoft.com/office/drawing/2014/main" id="{24A888E1-82DD-BE6B-365A-0C97026B2816}"/>
              </a:ext>
            </a:extLst>
          </p:cNvPr>
          <p:cNvSpPr>
            <a:spLocks noGrp="1"/>
          </p:cNvSpPr>
          <p:nvPr>
            <p:ph type="title" idx="4294967295"/>
          </p:nvPr>
        </p:nvSpPr>
        <p:spPr>
          <a:xfrm>
            <a:off x="346588" y="1152218"/>
            <a:ext cx="3487994" cy="1821426"/>
          </a:xfrm>
          <a:prstGeom prst="rect">
            <a:avLst/>
          </a:prstGeom>
        </p:spPr>
        <p:txBody>
          <a:bodyPr vert="horz" lIns="68580" tIns="34290" rIns="68580" bIns="34290" rtlCol="0" anchor="b">
            <a:normAutofit/>
          </a:bodyPr>
          <a:lstStyle/>
          <a:p>
            <a:pPr algn="l"/>
            <a:r>
              <a:rPr lang="en-US" sz="2400" b="1" dirty="0">
                <a:solidFill>
                  <a:schemeClr val="accent4"/>
                </a:solidFill>
              </a:rPr>
              <a:t>Cover Crop Functional Groups</a:t>
            </a:r>
          </a:p>
        </p:txBody>
      </p:sp>
      <p:sp>
        <p:nvSpPr>
          <p:cNvPr id="7" name="TextBox 6">
            <a:extLst>
              <a:ext uri="{FF2B5EF4-FFF2-40B4-BE49-F238E27FC236}">
                <a16:creationId xmlns:a16="http://schemas.microsoft.com/office/drawing/2014/main" id="{0D0E282C-3F57-FD7B-D704-38AA335EA931}"/>
              </a:ext>
            </a:extLst>
          </p:cNvPr>
          <p:cNvSpPr txBox="1"/>
          <p:nvPr/>
        </p:nvSpPr>
        <p:spPr>
          <a:xfrm>
            <a:off x="4457700" y="5654788"/>
            <a:ext cx="4572000" cy="346249"/>
          </a:xfrm>
          <a:prstGeom prst="rect">
            <a:avLst/>
          </a:prstGeom>
          <a:noFill/>
        </p:spPr>
        <p:txBody>
          <a:bodyPr wrap="square">
            <a:spAutoFit/>
          </a:bodyPr>
          <a:lstStyle/>
          <a:p>
            <a:r>
              <a:rPr lang="en-US" sz="825">
                <a:solidFill>
                  <a:schemeClr val="bg1"/>
                </a:solidFill>
              </a:rPr>
              <a:t>"Cover cropping at </a:t>
            </a:r>
            <a:r>
              <a:rPr lang="en-US" sz="825" err="1">
                <a:solidFill>
                  <a:schemeClr val="bg1"/>
                </a:solidFill>
              </a:rPr>
              <a:t>Granton</a:t>
            </a:r>
            <a:r>
              <a:rPr lang="en-US" sz="825">
                <a:solidFill>
                  <a:schemeClr val="bg1"/>
                </a:solidFill>
              </a:rPr>
              <a:t> Vineyard (fava beans)" by </a:t>
            </a:r>
            <a:r>
              <a:rPr lang="en-US" sz="825" err="1">
                <a:solidFill>
                  <a:schemeClr val="bg1"/>
                </a:solidFill>
              </a:rPr>
              <a:t>stefano</a:t>
            </a:r>
            <a:r>
              <a:rPr lang="en-US" sz="825">
                <a:solidFill>
                  <a:schemeClr val="bg1"/>
                </a:solidFill>
              </a:rPr>
              <a:t> </a:t>
            </a:r>
            <a:r>
              <a:rPr lang="en-US" sz="825" err="1">
                <a:solidFill>
                  <a:schemeClr val="bg1"/>
                </a:solidFill>
              </a:rPr>
              <a:t>lubiana</a:t>
            </a:r>
            <a:r>
              <a:rPr lang="en-US" sz="825">
                <a:solidFill>
                  <a:schemeClr val="bg1"/>
                </a:solidFill>
              </a:rPr>
              <a:t> wines is licensed under CC BY 2.0.</a:t>
            </a:r>
          </a:p>
        </p:txBody>
      </p:sp>
    </p:spTree>
    <p:extLst>
      <p:ext uri="{BB962C8B-B14F-4D97-AF65-F5344CB8AC3E}">
        <p14:creationId xmlns:p14="http://schemas.microsoft.com/office/powerpoint/2010/main" val="27095007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Content Placeholder 5" descr="A close-up of some grass&#10;&#10;Description automatically generated with medium confidence">
            <a:extLst>
              <a:ext uri="{FF2B5EF4-FFF2-40B4-BE49-F238E27FC236}">
                <a16:creationId xmlns:a16="http://schemas.microsoft.com/office/drawing/2014/main" id="{8B05489B-A02B-63B2-93CF-8A4374BAF6BE}"/>
              </a:ext>
            </a:extLst>
          </p:cNvPr>
          <p:cNvPicPr>
            <a:picLocks noGrp="1" noChangeAspect="1"/>
          </p:cNvPicPr>
          <p:nvPr>
            <p:ph sz="half" idx="4294967295"/>
          </p:nvPr>
        </p:nvPicPr>
        <p:blipFill rotWithShape="1">
          <a:blip r:embed="rId3">
            <a:extLst>
              <a:ext uri="{28A0092B-C50C-407E-A947-70E740481C1C}">
                <a14:useLocalDpi xmlns:a14="http://schemas.microsoft.com/office/drawing/2010/main" val="0"/>
              </a:ext>
            </a:extLst>
          </a:blip>
          <a:srcRect t="5436"/>
          <a:stretch/>
        </p:blipFill>
        <p:spPr>
          <a:xfrm>
            <a:off x="2704507" y="1163279"/>
            <a:ext cx="6389123" cy="4531442"/>
          </a:xfrm>
          <a:prstGeom prst="rect">
            <a:avLst/>
          </a:prstGeom>
        </p:spPr>
      </p:pic>
      <p:sp>
        <p:nvSpPr>
          <p:cNvPr id="3" name="Content Placeholder 2">
            <a:extLst>
              <a:ext uri="{FF2B5EF4-FFF2-40B4-BE49-F238E27FC236}">
                <a16:creationId xmlns:a16="http://schemas.microsoft.com/office/drawing/2014/main" id="{555A75C5-0DD1-82DE-FD93-AD56BBC2A8CC}"/>
              </a:ext>
            </a:extLst>
          </p:cNvPr>
          <p:cNvSpPr>
            <a:spLocks noGrp="1"/>
          </p:cNvSpPr>
          <p:nvPr>
            <p:ph sz="half" idx="4294967295"/>
          </p:nvPr>
        </p:nvSpPr>
        <p:spPr>
          <a:xfrm>
            <a:off x="162519" y="1911759"/>
            <a:ext cx="2704507" cy="3664974"/>
          </a:xfrm>
          <a:prstGeom prst="rect">
            <a:avLst/>
          </a:prstGeom>
        </p:spPr>
        <p:txBody>
          <a:bodyPr vert="horz" lIns="68580" tIns="34290" rIns="68580" bIns="34290" rtlCol="0" anchor="t">
            <a:noAutofit/>
          </a:bodyPr>
          <a:lstStyle/>
          <a:p>
            <a:pPr marL="0" indent="0">
              <a:buNone/>
            </a:pPr>
            <a:r>
              <a:rPr lang="en-US" sz="1350" b="1" dirty="0"/>
              <a:t>Benefits</a:t>
            </a:r>
          </a:p>
          <a:p>
            <a:r>
              <a:rPr lang="en-US" sz="1350" dirty="0"/>
              <a:t>Weed Suppression</a:t>
            </a:r>
            <a:endParaRPr lang="en-US" sz="1350" dirty="0">
              <a:cs typeface="Calibri"/>
            </a:endParaRPr>
          </a:p>
          <a:p>
            <a:r>
              <a:rPr lang="en-US" sz="1350" dirty="0"/>
              <a:t>Carbon Sequestration (cycling)</a:t>
            </a:r>
            <a:endParaRPr lang="en-US" sz="1350" dirty="0">
              <a:cs typeface="Calibri"/>
            </a:endParaRPr>
          </a:p>
          <a:p>
            <a:r>
              <a:rPr lang="en-US" sz="1350" dirty="0"/>
              <a:t>Prevent Erosion </a:t>
            </a:r>
            <a:endParaRPr lang="en-US" sz="1350" dirty="0">
              <a:cs typeface="Calibri"/>
            </a:endParaRPr>
          </a:p>
          <a:p>
            <a:r>
              <a:rPr lang="en-US" sz="1350" dirty="0"/>
              <a:t>Mitigate Nitrate Leaching</a:t>
            </a:r>
            <a:endParaRPr lang="en-US" sz="1350" dirty="0">
              <a:cs typeface="Calibri"/>
            </a:endParaRPr>
          </a:p>
          <a:p>
            <a:r>
              <a:rPr lang="en-US" sz="1350" dirty="0"/>
              <a:t>Low cost</a:t>
            </a:r>
            <a:endParaRPr lang="en-US" sz="1350" dirty="0">
              <a:cs typeface="Calibri"/>
            </a:endParaRPr>
          </a:p>
          <a:p>
            <a:r>
              <a:rPr lang="en-US" sz="1350" dirty="0">
                <a:cs typeface="Calibri"/>
              </a:rPr>
              <a:t>Higher C:N ratio</a:t>
            </a:r>
          </a:p>
          <a:p>
            <a:r>
              <a:rPr lang="en-US" sz="1350" dirty="0">
                <a:cs typeface="Calibri"/>
              </a:rPr>
              <a:t>Relieve shallow compaction</a:t>
            </a:r>
          </a:p>
          <a:p>
            <a:pPr marL="0" indent="0">
              <a:buNone/>
            </a:pPr>
            <a:r>
              <a:rPr lang="en-US" sz="1350" b="1" dirty="0"/>
              <a:t>Challenges</a:t>
            </a:r>
            <a:endParaRPr lang="en-US" sz="1350" b="1" dirty="0">
              <a:cs typeface="Calibri"/>
            </a:endParaRPr>
          </a:p>
          <a:p>
            <a:r>
              <a:rPr lang="en-US" sz="1350" dirty="0"/>
              <a:t>Common in western rotations</a:t>
            </a:r>
            <a:endParaRPr lang="en-US" sz="1350" dirty="0">
              <a:cs typeface="Calibri"/>
            </a:endParaRPr>
          </a:p>
          <a:p>
            <a:r>
              <a:rPr lang="en-US" sz="1350" dirty="0"/>
              <a:t>Can immobilize N if mature  - manage</a:t>
            </a:r>
            <a:endParaRPr lang="en-US" sz="1350" dirty="0">
              <a:cs typeface="Calibri"/>
            </a:endParaRPr>
          </a:p>
          <a:p>
            <a:endParaRPr lang="en-US" sz="1350" dirty="0">
              <a:cs typeface="Calibri"/>
            </a:endParaRPr>
          </a:p>
          <a:p>
            <a:endParaRPr lang="en-US" sz="1350" dirty="0">
              <a:cs typeface="Calibri"/>
            </a:endParaRPr>
          </a:p>
          <a:p>
            <a:endParaRPr lang="en-US" sz="1350" dirty="0">
              <a:cs typeface="Calibri"/>
            </a:endParaRPr>
          </a:p>
        </p:txBody>
      </p:sp>
      <p:sp>
        <p:nvSpPr>
          <p:cNvPr id="2" name="Title 1">
            <a:extLst>
              <a:ext uri="{FF2B5EF4-FFF2-40B4-BE49-F238E27FC236}">
                <a16:creationId xmlns:a16="http://schemas.microsoft.com/office/drawing/2014/main" id="{D8C349E0-66D0-EDE2-5134-C73514138386}"/>
              </a:ext>
            </a:extLst>
          </p:cNvPr>
          <p:cNvSpPr>
            <a:spLocks noGrp="1"/>
          </p:cNvSpPr>
          <p:nvPr>
            <p:ph type="title" idx="4294967295"/>
          </p:nvPr>
        </p:nvSpPr>
        <p:spPr>
          <a:xfrm>
            <a:off x="0" y="857250"/>
            <a:ext cx="2867025" cy="1425179"/>
          </a:xfrm>
          <a:prstGeom prst="rect">
            <a:avLst/>
          </a:prstGeom>
        </p:spPr>
        <p:txBody>
          <a:bodyPr vert="horz" lIns="68580" tIns="34290" rIns="68580" bIns="34290" rtlCol="0" anchor="ctr">
            <a:normAutofit/>
          </a:bodyPr>
          <a:lstStyle/>
          <a:p>
            <a:pPr algn="l"/>
            <a:r>
              <a:rPr lang="en-US" sz="2400" b="1" dirty="0">
                <a:solidFill>
                  <a:schemeClr val="accent4"/>
                </a:solidFill>
              </a:rPr>
              <a:t>Warm and Cool Season Grasses</a:t>
            </a:r>
          </a:p>
        </p:txBody>
      </p:sp>
      <p:sp>
        <p:nvSpPr>
          <p:cNvPr id="8" name="TextBox 7">
            <a:extLst>
              <a:ext uri="{FF2B5EF4-FFF2-40B4-BE49-F238E27FC236}">
                <a16:creationId xmlns:a16="http://schemas.microsoft.com/office/drawing/2014/main" id="{DFC04815-916B-BDEA-84E0-544A07C7D5FE}"/>
              </a:ext>
            </a:extLst>
          </p:cNvPr>
          <p:cNvSpPr txBox="1"/>
          <p:nvPr/>
        </p:nvSpPr>
        <p:spPr>
          <a:xfrm>
            <a:off x="2704507" y="5369597"/>
            <a:ext cx="5001239" cy="323165"/>
          </a:xfrm>
          <a:prstGeom prst="rect">
            <a:avLst/>
          </a:prstGeom>
          <a:noFill/>
        </p:spPr>
        <p:txBody>
          <a:bodyPr wrap="square">
            <a:spAutoFit/>
          </a:bodyPr>
          <a:lstStyle/>
          <a:p>
            <a:r>
              <a:rPr lang="en-US" sz="1500" b="1" dirty="0">
                <a:solidFill>
                  <a:schemeClr val="bg1"/>
                </a:solidFill>
                <a:latin typeface="Inter"/>
              </a:rPr>
              <a:t>"</a:t>
            </a:r>
            <a:r>
              <a:rPr lang="en-US" sz="1500" b="1" dirty="0">
                <a:solidFill>
                  <a:schemeClr val="bg1"/>
                </a:solidFill>
                <a:latin typeface="Inter"/>
                <a:hlinkClick r:id="rId4">
                  <a:extLst>
                    <a:ext uri="{A12FA001-AC4F-418D-AE19-62706E023703}">
                      <ahyp:hlinkClr xmlns:ahyp="http://schemas.microsoft.com/office/drawing/2018/hyperlinkcolor" val="tx"/>
                    </a:ext>
                  </a:extLst>
                </a:hlinkClick>
              </a:rPr>
              <a:t>Cereal Rye</a:t>
            </a:r>
            <a:r>
              <a:rPr lang="en-US" sz="1500" b="1" dirty="0">
                <a:solidFill>
                  <a:schemeClr val="bg1"/>
                </a:solidFill>
                <a:latin typeface="Inter"/>
              </a:rPr>
              <a:t>" by </a:t>
            </a:r>
            <a:r>
              <a:rPr lang="en-US" sz="1500" b="1" dirty="0" err="1">
                <a:solidFill>
                  <a:schemeClr val="bg1"/>
                </a:solidFill>
                <a:latin typeface="Inter"/>
                <a:hlinkClick r:id="rId5">
                  <a:extLst>
                    <a:ext uri="{A12FA001-AC4F-418D-AE19-62706E023703}">
                      <ahyp:hlinkClr xmlns:ahyp="http://schemas.microsoft.com/office/drawing/2018/hyperlinkcolor" val="tx"/>
                    </a:ext>
                  </a:extLst>
                </a:hlinkClick>
              </a:rPr>
              <a:t>muffinn</a:t>
            </a:r>
            <a:r>
              <a:rPr lang="en-US" sz="1500" b="1" dirty="0">
                <a:solidFill>
                  <a:schemeClr val="bg1"/>
                </a:solidFill>
                <a:latin typeface="Inter"/>
              </a:rPr>
              <a:t> is licensed under </a:t>
            </a:r>
            <a:r>
              <a:rPr lang="en-US" sz="1500" b="1" dirty="0">
                <a:solidFill>
                  <a:schemeClr val="bg1"/>
                </a:solidFill>
                <a:latin typeface="Inter"/>
                <a:hlinkClick r:id="rId6">
                  <a:extLst>
                    <a:ext uri="{A12FA001-AC4F-418D-AE19-62706E023703}">
                      <ahyp:hlinkClr xmlns:ahyp="http://schemas.microsoft.com/office/drawing/2018/hyperlinkcolor" val="tx"/>
                    </a:ext>
                  </a:extLst>
                </a:hlinkClick>
              </a:rPr>
              <a:t>CC BY 2.0</a:t>
            </a:r>
            <a:r>
              <a:rPr lang="en-US" sz="1500" b="1" dirty="0">
                <a:solidFill>
                  <a:schemeClr val="bg1"/>
                </a:solidFill>
                <a:latin typeface="Inter"/>
              </a:rPr>
              <a:t>.</a:t>
            </a:r>
            <a:endParaRPr lang="en-US" sz="1500" b="1" dirty="0">
              <a:solidFill>
                <a:schemeClr val="bg1"/>
              </a:solidFill>
            </a:endParaRPr>
          </a:p>
        </p:txBody>
      </p:sp>
    </p:spTree>
    <p:extLst>
      <p:ext uri="{BB962C8B-B14F-4D97-AF65-F5344CB8AC3E}">
        <p14:creationId xmlns:p14="http://schemas.microsoft.com/office/powerpoint/2010/main" val="18839539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Content Placeholder 5" descr="A picture containing food, meal, vegetable, variety&#10;&#10;Description automatically generated">
            <a:extLst>
              <a:ext uri="{FF2B5EF4-FFF2-40B4-BE49-F238E27FC236}">
                <a16:creationId xmlns:a16="http://schemas.microsoft.com/office/drawing/2014/main" id="{B97F48B0-303A-10FE-861D-140F6434BE97}"/>
              </a:ext>
            </a:extLst>
          </p:cNvPr>
          <p:cNvPicPr>
            <a:picLocks noGrp="1" noChangeAspect="1"/>
          </p:cNvPicPr>
          <p:nvPr>
            <p:ph sz="half" idx="4294967295"/>
          </p:nvPr>
        </p:nvPicPr>
        <p:blipFill rotWithShape="1">
          <a:blip r:embed="rId3">
            <a:extLst>
              <a:ext uri="{28A0092B-C50C-407E-A947-70E740481C1C}">
                <a14:useLocalDpi xmlns:a14="http://schemas.microsoft.com/office/drawing/2010/main" val="0"/>
              </a:ext>
            </a:extLst>
          </a:blip>
          <a:srcRect l="5531" r="2" b="2"/>
          <a:stretch/>
        </p:blipFill>
        <p:spPr>
          <a:xfrm>
            <a:off x="2775498" y="1685119"/>
            <a:ext cx="5484560" cy="3889887"/>
          </a:xfrm>
          <a:prstGeom prst="rect">
            <a:avLst/>
          </a:prstGeom>
        </p:spPr>
      </p:pic>
      <p:sp>
        <p:nvSpPr>
          <p:cNvPr id="3" name="Content Placeholder 2">
            <a:extLst>
              <a:ext uri="{FF2B5EF4-FFF2-40B4-BE49-F238E27FC236}">
                <a16:creationId xmlns:a16="http://schemas.microsoft.com/office/drawing/2014/main" id="{B35EBF83-F5B8-CE8A-277B-CD67F2DF90B5}"/>
              </a:ext>
            </a:extLst>
          </p:cNvPr>
          <p:cNvSpPr>
            <a:spLocks noGrp="1"/>
          </p:cNvSpPr>
          <p:nvPr>
            <p:ph sz="half" idx="4294967295"/>
          </p:nvPr>
        </p:nvSpPr>
        <p:spPr>
          <a:xfrm>
            <a:off x="176686" y="1598107"/>
            <a:ext cx="2509145" cy="4026310"/>
          </a:xfrm>
          <a:prstGeom prst="rect">
            <a:avLst/>
          </a:prstGeom>
        </p:spPr>
        <p:txBody>
          <a:bodyPr vert="horz" lIns="68580" tIns="34290" rIns="68580" bIns="34290" rtlCol="0" anchor="t">
            <a:noAutofit/>
          </a:bodyPr>
          <a:lstStyle/>
          <a:p>
            <a:pPr marL="0" indent="0">
              <a:buNone/>
            </a:pPr>
            <a:r>
              <a:rPr lang="en-US" sz="1275" b="1" dirty="0"/>
              <a:t>Benefits</a:t>
            </a:r>
            <a:endParaRPr lang="en-US" sz="1275" dirty="0">
              <a:cs typeface="Calibri"/>
            </a:endParaRPr>
          </a:p>
          <a:p>
            <a:r>
              <a:rPr lang="en-US" sz="1275" dirty="0"/>
              <a:t>Pollen and nectar source</a:t>
            </a:r>
            <a:endParaRPr lang="en-US" sz="1275" dirty="0">
              <a:cs typeface="Calibri"/>
            </a:endParaRPr>
          </a:p>
          <a:p>
            <a:r>
              <a:rPr lang="en-US" sz="1275" dirty="0">
                <a:cs typeface="Calibri"/>
              </a:rPr>
              <a:t>Many can alleviate soil compaction (deep)</a:t>
            </a:r>
            <a:endParaRPr lang="en-US" sz="1275" dirty="0"/>
          </a:p>
          <a:p>
            <a:r>
              <a:rPr lang="en-US" sz="1275" dirty="0"/>
              <a:t>Scavenge soil nutrients (tap roots)</a:t>
            </a:r>
            <a:endParaRPr lang="en-US" sz="1275" dirty="0">
              <a:cs typeface="Calibri"/>
            </a:endParaRPr>
          </a:p>
          <a:p>
            <a:r>
              <a:rPr lang="en-US" sz="1275" dirty="0">
                <a:cs typeface="Calibri"/>
              </a:rPr>
              <a:t>Legumes fix Nitrogen</a:t>
            </a:r>
          </a:p>
          <a:p>
            <a:r>
              <a:rPr lang="en-US" sz="1275" dirty="0">
                <a:cs typeface="Calibri"/>
              </a:rPr>
              <a:t>Small seeded </a:t>
            </a:r>
            <a:endParaRPr lang="en-US" sz="1275" dirty="0"/>
          </a:p>
          <a:p>
            <a:r>
              <a:rPr lang="en-US" sz="1275" dirty="0"/>
              <a:t>Leaves large infiltration pores</a:t>
            </a:r>
            <a:endParaRPr lang="en-US" sz="1275" dirty="0">
              <a:cs typeface="Calibri"/>
            </a:endParaRPr>
          </a:p>
          <a:p>
            <a:pPr marL="0" indent="0">
              <a:buNone/>
            </a:pPr>
            <a:r>
              <a:rPr lang="en-US" sz="1275" b="1" dirty="0"/>
              <a:t>Challenges</a:t>
            </a:r>
            <a:endParaRPr lang="en-US" sz="1275" dirty="0">
              <a:cs typeface="Calibri"/>
            </a:endParaRPr>
          </a:p>
          <a:p>
            <a:r>
              <a:rPr lang="en-US" sz="1275" dirty="0">
                <a:solidFill>
                  <a:schemeClr val="tx1">
                    <a:lumMod val="95000"/>
                    <a:lumOff val="5000"/>
                  </a:schemeClr>
                </a:solidFill>
              </a:rPr>
              <a:t>Expensive (legumes)</a:t>
            </a:r>
            <a:endParaRPr lang="en-US" sz="1275" dirty="0">
              <a:solidFill>
                <a:schemeClr val="tx1">
                  <a:lumMod val="95000"/>
                  <a:lumOff val="5000"/>
                </a:schemeClr>
              </a:solidFill>
              <a:cs typeface="Calibri"/>
            </a:endParaRPr>
          </a:p>
          <a:p>
            <a:r>
              <a:rPr lang="en-US" sz="1275" dirty="0">
                <a:solidFill>
                  <a:schemeClr val="tx1">
                    <a:lumMod val="95000"/>
                    <a:lumOff val="5000"/>
                  </a:schemeClr>
                </a:solidFill>
                <a:cs typeface="Calibri"/>
              </a:rPr>
              <a:t>Some have lower germination rates</a:t>
            </a:r>
          </a:p>
          <a:p>
            <a:r>
              <a:rPr lang="en-US" sz="1275" dirty="0"/>
              <a:t>Lower C:N ratios</a:t>
            </a:r>
            <a:endParaRPr lang="en-US" sz="1275" dirty="0">
              <a:cs typeface="Calibri"/>
            </a:endParaRPr>
          </a:p>
          <a:p>
            <a:r>
              <a:rPr lang="en-US" sz="1275" dirty="0">
                <a:cs typeface="Calibri"/>
              </a:rPr>
              <a:t>Brassica family can dominate a mix -manage</a:t>
            </a:r>
          </a:p>
          <a:p>
            <a:endParaRPr lang="en-US" sz="1275" dirty="0"/>
          </a:p>
          <a:p>
            <a:pPr marL="0"/>
            <a:endParaRPr lang="en-US" sz="1275" dirty="0"/>
          </a:p>
          <a:p>
            <a:pPr marL="0"/>
            <a:endParaRPr lang="en-US" sz="1275" dirty="0"/>
          </a:p>
        </p:txBody>
      </p:sp>
      <p:sp>
        <p:nvSpPr>
          <p:cNvPr id="2" name="Title 1">
            <a:extLst>
              <a:ext uri="{FF2B5EF4-FFF2-40B4-BE49-F238E27FC236}">
                <a16:creationId xmlns:a16="http://schemas.microsoft.com/office/drawing/2014/main" id="{BB4A3CC1-BF42-BDD1-DDBE-4C985F57E1EE}"/>
              </a:ext>
            </a:extLst>
          </p:cNvPr>
          <p:cNvSpPr>
            <a:spLocks noGrp="1"/>
          </p:cNvSpPr>
          <p:nvPr>
            <p:ph type="title" idx="4294967295"/>
          </p:nvPr>
        </p:nvSpPr>
        <p:spPr>
          <a:xfrm>
            <a:off x="0" y="1156173"/>
            <a:ext cx="6356555" cy="465535"/>
          </a:xfrm>
          <a:prstGeom prst="rect">
            <a:avLst/>
          </a:prstGeom>
        </p:spPr>
        <p:txBody>
          <a:bodyPr vert="horz" lIns="68580" tIns="34290" rIns="68580" bIns="34290" rtlCol="0" anchor="ctr">
            <a:noAutofit/>
          </a:bodyPr>
          <a:lstStyle/>
          <a:p>
            <a:pPr algn="l"/>
            <a:r>
              <a:rPr lang="en-US" sz="2400" b="1" dirty="0">
                <a:solidFill>
                  <a:schemeClr val="accent4"/>
                </a:solidFill>
              </a:rPr>
              <a:t>Cool and Warm Season Broadleaves</a:t>
            </a:r>
            <a:endParaRPr lang="en-US" sz="2400" b="1" dirty="0">
              <a:solidFill>
                <a:schemeClr val="accent4"/>
              </a:solidFill>
              <a:cs typeface="Calibri Light"/>
            </a:endParaRPr>
          </a:p>
        </p:txBody>
      </p:sp>
      <p:pic>
        <p:nvPicPr>
          <p:cNvPr id="4" name="Picture 3">
            <a:extLst>
              <a:ext uri="{FF2B5EF4-FFF2-40B4-BE49-F238E27FC236}">
                <a16:creationId xmlns:a16="http://schemas.microsoft.com/office/drawing/2014/main" id="{942CE50E-E7F8-C2BD-F56A-9726E5E2C693}"/>
              </a:ext>
            </a:extLst>
          </p:cNvPr>
          <p:cNvPicPr>
            <a:picLocks noChangeAspect="1" noChangeArrowheads="1"/>
          </p:cNvPicPr>
          <p:nvPr/>
        </p:nvPicPr>
        <p:blipFill>
          <a:blip r:embed="rId4" cstate="email"/>
          <a:srcRect/>
          <a:stretch>
            <a:fillRect/>
          </a:stretch>
        </p:blipFill>
        <p:spPr bwMode="auto">
          <a:xfrm>
            <a:off x="6535886" y="1219584"/>
            <a:ext cx="2499419" cy="1874564"/>
          </a:xfrm>
          <a:prstGeom prst="rect">
            <a:avLst/>
          </a:prstGeom>
          <a:noFill/>
          <a:ln w="9525">
            <a:noFill/>
            <a:miter lim="800000"/>
            <a:headEnd/>
            <a:tailEnd/>
          </a:ln>
        </p:spPr>
      </p:pic>
      <p:pic>
        <p:nvPicPr>
          <p:cNvPr id="7" name="Picture 4" descr="C:\Home\Marlon.Winger\Photos 2011\Rexburg 13 SH trip\radish - compaction zone.JPG">
            <a:extLst>
              <a:ext uri="{FF2B5EF4-FFF2-40B4-BE49-F238E27FC236}">
                <a16:creationId xmlns:a16="http://schemas.microsoft.com/office/drawing/2014/main" id="{3B8D7809-07D2-E536-1D65-E3D7CFB727C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5400000">
            <a:off x="6730869" y="3333982"/>
            <a:ext cx="2633756" cy="1975115"/>
          </a:xfrm>
          <a:prstGeom prst="rect">
            <a:avLst/>
          </a:prstGeom>
          <a:noFill/>
          <a:ln w="19050">
            <a:solidFill>
              <a:sysClr val="windowText" lastClr="00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26053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a:extLst>
              <a:ext uri="{FF2B5EF4-FFF2-40B4-BE49-F238E27FC236}">
                <a16:creationId xmlns:a16="http://schemas.microsoft.com/office/drawing/2014/main" id="{171376F6-F96F-4B4F-AD35-75BD556649C0}"/>
              </a:ext>
            </a:extLst>
          </p:cNvPr>
          <p:cNvGraphicFramePr>
            <a:graphicFrameLocks noChangeAspect="1"/>
          </p:cNvGraphicFramePr>
          <p:nvPr>
            <p:extLst>
              <p:ext uri="{D42A27DB-BD31-4B8C-83A1-F6EECF244321}">
                <p14:modId xmlns:p14="http://schemas.microsoft.com/office/powerpoint/2010/main" val="1829880583"/>
              </p:ext>
            </p:extLst>
          </p:nvPr>
        </p:nvGraphicFramePr>
        <p:xfrm>
          <a:off x="1932039" y="1196814"/>
          <a:ext cx="6821129" cy="4464372"/>
        </p:xfrm>
        <a:graphic>
          <a:graphicData uri="http://schemas.openxmlformats.org/presentationml/2006/ole">
            <mc:AlternateContent xmlns:mc="http://schemas.openxmlformats.org/markup-compatibility/2006">
              <mc:Choice xmlns:v="urn:schemas-microsoft-com:vml" Requires="v">
                <p:oleObj name="Macro-Enabled Worksheet" r:id="rId3" imgW="9647133" imgH="5638973" progId="Excel.SheetMacroEnabled.12">
                  <p:embed/>
                </p:oleObj>
              </mc:Choice>
              <mc:Fallback>
                <p:oleObj name="Macro-Enabled Worksheet" r:id="rId3" imgW="9647133" imgH="5638973" progId="Excel.SheetMacroEnabled.12">
                  <p:embed/>
                  <p:pic>
                    <p:nvPicPr>
                      <p:cNvPr id="4" name="Object 3">
                        <a:extLst>
                          <a:ext uri="{FF2B5EF4-FFF2-40B4-BE49-F238E27FC236}">
                            <a16:creationId xmlns:a16="http://schemas.microsoft.com/office/drawing/2014/main" id="{171376F6-F96F-4B4F-AD35-75BD556649C0}"/>
                          </a:ext>
                        </a:extLst>
                      </p:cNvPr>
                      <p:cNvPicPr/>
                      <p:nvPr/>
                    </p:nvPicPr>
                    <p:blipFill>
                      <a:blip r:embed="rId4"/>
                      <a:stretch>
                        <a:fillRect/>
                      </a:stretch>
                    </p:blipFill>
                    <p:spPr>
                      <a:xfrm>
                        <a:off x="1932039" y="1196814"/>
                        <a:ext cx="6821129" cy="4464372"/>
                      </a:xfrm>
                      <a:prstGeom prst="rect">
                        <a:avLst/>
                      </a:prstGeom>
                    </p:spPr>
                  </p:pic>
                </p:oleObj>
              </mc:Fallback>
            </mc:AlternateContent>
          </a:graphicData>
        </a:graphic>
      </p:graphicFrame>
      <p:sp>
        <p:nvSpPr>
          <p:cNvPr id="3" name="TextBox 2">
            <a:extLst>
              <a:ext uri="{FF2B5EF4-FFF2-40B4-BE49-F238E27FC236}">
                <a16:creationId xmlns:a16="http://schemas.microsoft.com/office/drawing/2014/main" id="{64148835-0CEA-59B2-A8E9-A240DFDD1F0E}"/>
              </a:ext>
            </a:extLst>
          </p:cNvPr>
          <p:cNvSpPr txBox="1"/>
          <p:nvPr/>
        </p:nvSpPr>
        <p:spPr>
          <a:xfrm>
            <a:off x="101219" y="1217767"/>
            <a:ext cx="1771826" cy="3416320"/>
          </a:xfrm>
          <a:prstGeom prst="rect">
            <a:avLst/>
          </a:prstGeom>
          <a:noFill/>
        </p:spPr>
        <p:txBody>
          <a:bodyPr wrap="square" rtlCol="0">
            <a:spAutoFit/>
          </a:bodyPr>
          <a:lstStyle/>
          <a:p>
            <a:r>
              <a:rPr lang="en-US" sz="2400" b="1" dirty="0">
                <a:solidFill>
                  <a:schemeClr val="accent4"/>
                </a:solidFill>
              </a:rPr>
              <a:t>What does your state use to show the functional cover crop groups?</a:t>
            </a:r>
          </a:p>
        </p:txBody>
      </p:sp>
    </p:spTree>
    <p:extLst>
      <p:ext uri="{BB962C8B-B14F-4D97-AF65-F5344CB8AC3E}">
        <p14:creationId xmlns:p14="http://schemas.microsoft.com/office/powerpoint/2010/main" val="6471772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Football players in huddle">
            <a:extLst>
              <a:ext uri="{FF2B5EF4-FFF2-40B4-BE49-F238E27FC236}">
                <a16:creationId xmlns:a16="http://schemas.microsoft.com/office/drawing/2014/main" id="{E3297F73-1EC0-A041-1ED7-F24C06C2354F}"/>
              </a:ext>
            </a:extLst>
          </p:cNvPr>
          <p:cNvPicPr>
            <a:picLocks noGrp="1" noChangeAspect="1"/>
          </p:cNvPicPr>
          <p:nvPr>
            <p:ph sz="half" idx="4294967295"/>
          </p:nvPr>
        </p:nvPicPr>
        <p:blipFill>
          <a:blip r:embed="rId2">
            <a:extLst>
              <a:ext uri="{28A0092B-C50C-407E-A947-70E740481C1C}">
                <a14:useLocalDpi xmlns:a14="http://schemas.microsoft.com/office/drawing/2010/main" val="0"/>
              </a:ext>
            </a:extLst>
          </a:blip>
          <a:stretch>
            <a:fillRect/>
          </a:stretch>
        </p:blipFill>
        <p:spPr>
          <a:xfrm rot="16200000">
            <a:off x="7262492" y="1062303"/>
            <a:ext cx="1224119" cy="1875891"/>
          </a:xfrm>
          <a:prstGeom prst="rect">
            <a:avLst/>
          </a:prstGeom>
          <a:ln>
            <a:solidFill>
              <a:schemeClr val="bg2">
                <a:lumMod val="50000"/>
              </a:schemeClr>
            </a:solidFill>
          </a:ln>
        </p:spPr>
      </p:pic>
      <p:sp>
        <p:nvSpPr>
          <p:cNvPr id="3" name="Content Placeholder 2">
            <a:extLst>
              <a:ext uri="{FF2B5EF4-FFF2-40B4-BE49-F238E27FC236}">
                <a16:creationId xmlns:a16="http://schemas.microsoft.com/office/drawing/2014/main" id="{EA7BE53A-D6A5-C161-20D0-E282969DA2D7}"/>
              </a:ext>
            </a:extLst>
          </p:cNvPr>
          <p:cNvSpPr>
            <a:spLocks noGrp="1"/>
          </p:cNvSpPr>
          <p:nvPr>
            <p:ph sz="half" idx="4294967295"/>
          </p:nvPr>
        </p:nvSpPr>
        <p:spPr>
          <a:xfrm>
            <a:off x="357772" y="1935191"/>
            <a:ext cx="4114799" cy="1470895"/>
          </a:xfrm>
          <a:prstGeom prst="rect">
            <a:avLst/>
          </a:prstGeom>
        </p:spPr>
        <p:txBody>
          <a:bodyPr vert="horz" lIns="68580" tIns="34290" rIns="68580" bIns="34290" rtlCol="0" anchor="t">
            <a:normAutofit fontScale="92500"/>
          </a:bodyPr>
          <a:lstStyle/>
          <a:p>
            <a:pPr marL="342900" indent="-342900">
              <a:buFont typeface="+mj-lt"/>
              <a:buAutoNum type="arabicPeriod"/>
            </a:pPr>
            <a:r>
              <a:rPr lang="en-US" sz="1500" dirty="0">
                <a:cs typeface="Calibri Light"/>
              </a:rPr>
              <a:t>Identify producer goals / Resource Concerns</a:t>
            </a:r>
          </a:p>
          <a:p>
            <a:pPr marL="857233" lvl="2" indent="-171450">
              <a:buFont typeface="+mj-lt"/>
              <a:buAutoNum type="alphaLcPeriod"/>
            </a:pPr>
            <a:r>
              <a:rPr lang="en-US" dirty="0">
                <a:cs typeface="Calibri Light"/>
              </a:rPr>
              <a:t>You can address multiple goals with mixes.</a:t>
            </a:r>
          </a:p>
          <a:p>
            <a:pPr marL="342900" indent="-342900">
              <a:buFont typeface="+mj-lt"/>
              <a:buAutoNum type="arabicPeriod"/>
            </a:pPr>
            <a:r>
              <a:rPr lang="en-US" sz="1500" dirty="0"/>
              <a:t>Multifunction – build the “team” using key players from the functional groups.</a:t>
            </a:r>
          </a:p>
          <a:p>
            <a:pPr marL="0" indent="0">
              <a:buNone/>
            </a:pPr>
            <a:endParaRPr lang="en-US" sz="1500" dirty="0">
              <a:solidFill>
                <a:srgbClr val="FF0000"/>
              </a:solidFill>
            </a:endParaRPr>
          </a:p>
        </p:txBody>
      </p:sp>
      <p:sp>
        <p:nvSpPr>
          <p:cNvPr id="2" name="Title 1">
            <a:extLst>
              <a:ext uri="{FF2B5EF4-FFF2-40B4-BE49-F238E27FC236}">
                <a16:creationId xmlns:a16="http://schemas.microsoft.com/office/drawing/2014/main" id="{B4A1CA79-902B-1283-4C57-597E4354D63E}"/>
              </a:ext>
            </a:extLst>
          </p:cNvPr>
          <p:cNvSpPr>
            <a:spLocks noGrp="1"/>
          </p:cNvSpPr>
          <p:nvPr>
            <p:ph type="title" idx="4294967295"/>
          </p:nvPr>
        </p:nvSpPr>
        <p:spPr>
          <a:xfrm>
            <a:off x="0" y="1168771"/>
            <a:ext cx="6719888" cy="632222"/>
          </a:xfrm>
          <a:prstGeom prst="rect">
            <a:avLst/>
          </a:prstGeom>
        </p:spPr>
        <p:txBody>
          <a:bodyPr>
            <a:noAutofit/>
          </a:bodyPr>
          <a:lstStyle/>
          <a:p>
            <a:r>
              <a:rPr lang="en-US" sz="2400" b="1" dirty="0">
                <a:solidFill>
                  <a:schemeClr val="accent4"/>
                </a:solidFill>
              </a:rPr>
              <a:t>How to add diversity to agriculture and cover crop management</a:t>
            </a:r>
          </a:p>
        </p:txBody>
      </p:sp>
      <p:grpSp>
        <p:nvGrpSpPr>
          <p:cNvPr id="10" name="Group 9">
            <a:extLst>
              <a:ext uri="{FF2B5EF4-FFF2-40B4-BE49-F238E27FC236}">
                <a16:creationId xmlns:a16="http://schemas.microsoft.com/office/drawing/2014/main" id="{65BC3420-AAA9-66B5-A46A-AAA5C372A1BF}"/>
              </a:ext>
            </a:extLst>
          </p:cNvPr>
          <p:cNvGrpSpPr/>
          <p:nvPr/>
        </p:nvGrpSpPr>
        <p:grpSpPr>
          <a:xfrm>
            <a:off x="1074368" y="3540283"/>
            <a:ext cx="2513430" cy="2112816"/>
            <a:chOff x="7969209" y="945758"/>
            <a:chExt cx="3351240" cy="2817088"/>
          </a:xfrm>
        </p:grpSpPr>
        <p:pic>
          <p:nvPicPr>
            <p:cNvPr id="6" name="Picture 5">
              <a:extLst>
                <a:ext uri="{FF2B5EF4-FFF2-40B4-BE49-F238E27FC236}">
                  <a16:creationId xmlns:a16="http://schemas.microsoft.com/office/drawing/2014/main" id="{ED2D148C-8D52-F374-DE85-30739472CAB4}"/>
                </a:ext>
              </a:extLst>
            </p:cNvPr>
            <p:cNvPicPr>
              <a:picLocks noChangeAspect="1"/>
            </p:cNvPicPr>
            <p:nvPr/>
          </p:nvPicPr>
          <p:blipFill>
            <a:blip r:embed="rId3"/>
            <a:stretch>
              <a:fillRect/>
            </a:stretch>
          </p:blipFill>
          <p:spPr>
            <a:xfrm>
              <a:off x="8050197" y="945758"/>
              <a:ext cx="3270252" cy="2452689"/>
            </a:xfrm>
            <a:prstGeom prst="rect">
              <a:avLst/>
            </a:prstGeom>
          </p:spPr>
        </p:pic>
        <p:sp>
          <p:nvSpPr>
            <p:cNvPr id="7" name="TextBox 6">
              <a:extLst>
                <a:ext uri="{FF2B5EF4-FFF2-40B4-BE49-F238E27FC236}">
                  <a16:creationId xmlns:a16="http://schemas.microsoft.com/office/drawing/2014/main" id="{CB1EAF08-C947-06D9-860B-89DDE2206108}"/>
                </a:ext>
              </a:extLst>
            </p:cNvPr>
            <p:cNvSpPr txBox="1"/>
            <p:nvPr/>
          </p:nvSpPr>
          <p:spPr>
            <a:xfrm>
              <a:off x="7969209" y="3362737"/>
              <a:ext cx="3081483" cy="400109"/>
            </a:xfrm>
            <a:prstGeom prst="rect">
              <a:avLst/>
            </a:prstGeom>
            <a:noFill/>
          </p:spPr>
          <p:txBody>
            <a:bodyPr wrap="square" rtlCol="0">
              <a:spAutoFit/>
            </a:bodyPr>
            <a:lstStyle/>
            <a:p>
              <a:r>
                <a:rPr lang="en-US" sz="1350" dirty="0"/>
                <a:t>18 way cc mix, WY</a:t>
              </a:r>
            </a:p>
          </p:txBody>
        </p:sp>
      </p:grpSp>
      <p:grpSp>
        <p:nvGrpSpPr>
          <p:cNvPr id="9" name="Group 8">
            <a:extLst>
              <a:ext uri="{FF2B5EF4-FFF2-40B4-BE49-F238E27FC236}">
                <a16:creationId xmlns:a16="http://schemas.microsoft.com/office/drawing/2014/main" id="{DD5C6B4F-8373-6BC4-9BF6-86571C9D99DD}"/>
              </a:ext>
            </a:extLst>
          </p:cNvPr>
          <p:cNvGrpSpPr/>
          <p:nvPr/>
        </p:nvGrpSpPr>
        <p:grpSpPr>
          <a:xfrm>
            <a:off x="4624961" y="2836624"/>
            <a:ext cx="3573063" cy="2933269"/>
            <a:chOff x="3123200" y="1159322"/>
            <a:chExt cx="4764084" cy="3911024"/>
          </a:xfrm>
        </p:grpSpPr>
        <p:pic>
          <p:nvPicPr>
            <p:cNvPr id="4" name="Picture 3">
              <a:extLst>
                <a:ext uri="{FF2B5EF4-FFF2-40B4-BE49-F238E27FC236}">
                  <a16:creationId xmlns:a16="http://schemas.microsoft.com/office/drawing/2014/main" id="{8C0D1114-62A4-131B-DBB4-CEB25B5C5C3E}"/>
                </a:ext>
              </a:extLst>
            </p:cNvPr>
            <p:cNvPicPr>
              <a:picLocks noChangeAspect="1"/>
            </p:cNvPicPr>
            <p:nvPr/>
          </p:nvPicPr>
          <p:blipFill>
            <a:blip r:embed="rId4"/>
            <a:stretch>
              <a:fillRect/>
            </a:stretch>
          </p:blipFill>
          <p:spPr>
            <a:xfrm>
              <a:off x="3206062" y="1159322"/>
              <a:ext cx="4681222" cy="3510916"/>
            </a:xfrm>
            <a:prstGeom prst="rect">
              <a:avLst/>
            </a:prstGeom>
          </p:spPr>
        </p:pic>
        <p:sp>
          <p:nvSpPr>
            <p:cNvPr id="8" name="TextBox 7">
              <a:extLst>
                <a:ext uri="{FF2B5EF4-FFF2-40B4-BE49-F238E27FC236}">
                  <a16:creationId xmlns:a16="http://schemas.microsoft.com/office/drawing/2014/main" id="{D1154072-BAB5-9033-9DBB-0FBF00E144AC}"/>
                </a:ext>
              </a:extLst>
            </p:cNvPr>
            <p:cNvSpPr txBox="1"/>
            <p:nvPr/>
          </p:nvSpPr>
          <p:spPr>
            <a:xfrm>
              <a:off x="3123200" y="4670237"/>
              <a:ext cx="3221181" cy="400109"/>
            </a:xfrm>
            <a:prstGeom prst="rect">
              <a:avLst/>
            </a:prstGeom>
            <a:noFill/>
          </p:spPr>
          <p:txBody>
            <a:bodyPr wrap="square" rtlCol="0">
              <a:spAutoFit/>
            </a:bodyPr>
            <a:lstStyle/>
            <a:p>
              <a:r>
                <a:rPr lang="en-US" sz="1350" dirty="0"/>
                <a:t>13 way cc mix, WY</a:t>
              </a:r>
            </a:p>
          </p:txBody>
        </p:sp>
      </p:grpSp>
    </p:spTree>
    <p:extLst>
      <p:ext uri="{BB962C8B-B14F-4D97-AF65-F5344CB8AC3E}">
        <p14:creationId xmlns:p14="http://schemas.microsoft.com/office/powerpoint/2010/main" val="31383287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D2DB1C-BC1A-AC50-7A96-B42407DF26FE}"/>
              </a:ext>
            </a:extLst>
          </p:cNvPr>
          <p:cNvSpPr>
            <a:spLocks noGrp="1"/>
          </p:cNvSpPr>
          <p:nvPr>
            <p:ph sz="half" idx="4294967295"/>
          </p:nvPr>
        </p:nvSpPr>
        <p:spPr>
          <a:xfrm>
            <a:off x="0" y="1774031"/>
            <a:ext cx="3886200" cy="3715941"/>
          </a:xfrm>
          <a:prstGeom prst="rect">
            <a:avLst/>
          </a:prstGeom>
        </p:spPr>
        <p:txBody>
          <a:bodyPr vert="horz" lIns="68580" tIns="34290" rIns="68580" bIns="34290" rtlCol="0" anchor="t">
            <a:normAutofit/>
          </a:bodyPr>
          <a:lstStyle/>
          <a:p>
            <a:pPr marL="0" indent="0">
              <a:buNone/>
            </a:pPr>
            <a:endParaRPr lang="en-US"/>
          </a:p>
          <a:p>
            <a:pPr marL="342900" lvl="1" indent="0">
              <a:buNone/>
            </a:pPr>
            <a:endParaRPr lang="en-US"/>
          </a:p>
        </p:txBody>
      </p:sp>
      <p:pic>
        <p:nvPicPr>
          <p:cNvPr id="5" name="Picture 4">
            <a:extLst>
              <a:ext uri="{FF2B5EF4-FFF2-40B4-BE49-F238E27FC236}">
                <a16:creationId xmlns:a16="http://schemas.microsoft.com/office/drawing/2014/main" id="{4CE96985-4FC7-ED89-EE82-0B4BCD96F8C6}"/>
              </a:ext>
            </a:extLst>
          </p:cNvPr>
          <p:cNvPicPr>
            <a:picLocks noChangeAspect="1"/>
          </p:cNvPicPr>
          <p:nvPr/>
        </p:nvPicPr>
        <p:blipFill>
          <a:blip r:embed="rId3"/>
          <a:stretch>
            <a:fillRect/>
          </a:stretch>
        </p:blipFill>
        <p:spPr>
          <a:xfrm>
            <a:off x="3009322" y="1480216"/>
            <a:ext cx="6311012" cy="3603753"/>
          </a:xfrm>
          <a:prstGeom prst="rect">
            <a:avLst/>
          </a:prstGeom>
        </p:spPr>
      </p:pic>
      <p:pic>
        <p:nvPicPr>
          <p:cNvPr id="6" name="Picture 5" descr="A picture containing plant, flower&#10;&#10;Description automatically generated">
            <a:extLst>
              <a:ext uri="{FF2B5EF4-FFF2-40B4-BE49-F238E27FC236}">
                <a16:creationId xmlns:a16="http://schemas.microsoft.com/office/drawing/2014/main" id="{C5CDE65A-70FC-52D8-4714-3DDEA306FF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77397" y="1921537"/>
            <a:ext cx="3358382" cy="2518787"/>
          </a:xfrm>
          <a:prstGeom prst="rect">
            <a:avLst/>
          </a:prstGeom>
        </p:spPr>
      </p:pic>
    </p:spTree>
    <p:extLst>
      <p:ext uri="{BB962C8B-B14F-4D97-AF65-F5344CB8AC3E}">
        <p14:creationId xmlns:p14="http://schemas.microsoft.com/office/powerpoint/2010/main" val="5221384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title"/>
          </p:nvPr>
        </p:nvSpPr>
        <p:spPr>
          <a:xfrm>
            <a:off x="147582" y="1481778"/>
            <a:ext cx="8767818" cy="398312"/>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nSpc>
                <a:spcPct val="90000"/>
              </a:lnSpc>
              <a:spcBef>
                <a:spcPts val="750"/>
              </a:spcBef>
              <a:defRPr/>
            </a:pPr>
            <a:r>
              <a:rPr lang="en-US" dirty="0">
                <a:ea typeface="Open Sans" panose="020B0606030504020204" pitchFamily="34" charset="0"/>
                <a:cs typeface="Open Sans" panose="020B0606030504020204" pitchFamily="34" charset="0"/>
              </a:rPr>
              <a:t>Thank you!</a:t>
            </a:r>
          </a:p>
        </p:txBody>
      </p:sp>
      <p:sp>
        <p:nvSpPr>
          <p:cNvPr id="13" name="TextBox 12">
            <a:extLst>
              <a:ext uri="{FF2B5EF4-FFF2-40B4-BE49-F238E27FC236}">
                <a16:creationId xmlns:a16="http://schemas.microsoft.com/office/drawing/2014/main" id="{C833F181-D319-9E26-D21E-33A9251CB7E1}"/>
              </a:ext>
            </a:extLst>
          </p:cNvPr>
          <p:cNvSpPr txBox="1"/>
          <p:nvPr/>
        </p:nvSpPr>
        <p:spPr>
          <a:xfrm>
            <a:off x="228601" y="5170897"/>
            <a:ext cx="5488733" cy="300082"/>
          </a:xfrm>
          <a:prstGeom prst="rect">
            <a:avLst/>
          </a:prstGeom>
          <a:noFill/>
        </p:spPr>
        <p:txBody>
          <a:bodyPr wrap="square" rtlCol="0">
            <a:spAutoFit/>
          </a:bodyPr>
          <a:lstStyle/>
          <a:p>
            <a:r>
              <a:rPr lang="en-US" sz="1350" dirty="0">
                <a:solidFill>
                  <a:srgbClr val="000000"/>
                </a:solidFill>
              </a:rPr>
              <a:t>USDA is an equal opportunity provider, employer, and lender. </a:t>
            </a:r>
          </a:p>
        </p:txBody>
      </p:sp>
      <p:sp>
        <p:nvSpPr>
          <p:cNvPr id="7" name="Content Placeholder 6">
            <a:extLst>
              <a:ext uri="{FF2B5EF4-FFF2-40B4-BE49-F238E27FC236}">
                <a16:creationId xmlns:a16="http://schemas.microsoft.com/office/drawing/2014/main" id="{75F84242-3328-C5EC-1955-22A95653FBD2}"/>
              </a:ext>
            </a:extLst>
          </p:cNvPr>
          <p:cNvSpPr>
            <a:spLocks noGrp="1"/>
          </p:cNvSpPr>
          <p:nvPr>
            <p:ph sz="quarter" idx="10"/>
          </p:nvPr>
        </p:nvSpPr>
        <p:spPr>
          <a:xfrm>
            <a:off x="1252330" y="2139398"/>
            <a:ext cx="6927574" cy="2773017"/>
          </a:xfrm>
        </p:spPr>
        <p:txBody>
          <a:bodyPr/>
          <a:lstStyle/>
          <a:p>
            <a:pPr marL="0" indent="0">
              <a:buNone/>
            </a:pPr>
            <a:r>
              <a:rPr lang="en-US" dirty="0">
                <a:solidFill>
                  <a:schemeClr val="accent5"/>
                </a:solidFill>
              </a:rPr>
              <a:t>For more information on Managing Soil Health, </a:t>
            </a:r>
          </a:p>
          <a:p>
            <a:pPr marL="0" indent="0">
              <a:buNone/>
            </a:pPr>
            <a:r>
              <a:rPr lang="en-US" dirty="0">
                <a:solidFill>
                  <a:schemeClr val="accent5"/>
                </a:solidFill>
              </a:rPr>
              <a:t>visit us here: </a:t>
            </a:r>
          </a:p>
          <a:p>
            <a:pPr marL="0" indent="0">
              <a:buNone/>
            </a:pPr>
            <a:endParaRPr lang="en-US" dirty="0">
              <a:solidFill>
                <a:schemeClr val="accent5"/>
              </a:solidFill>
            </a:endParaRPr>
          </a:p>
          <a:p>
            <a:pPr marL="0" indent="0" algn="ctr">
              <a:buNone/>
            </a:pPr>
            <a:r>
              <a:rPr lang="en-US" dirty="0">
                <a:solidFill>
                  <a:schemeClr val="accent1"/>
                </a:solidFill>
              </a:rPr>
              <a:t>https://www.nrcs.usda.gov/conservation-basics/natural-resource-concerns/soils/soil-health</a:t>
            </a:r>
          </a:p>
        </p:txBody>
      </p:sp>
    </p:spTree>
    <p:extLst>
      <p:ext uri="{BB962C8B-B14F-4D97-AF65-F5344CB8AC3E}">
        <p14:creationId xmlns:p14="http://schemas.microsoft.com/office/powerpoint/2010/main" val="1294573094"/>
      </p:ext>
    </p:extLst>
  </p:cSld>
  <p:clrMapOvr>
    <a:masterClrMapping/>
  </p:clrMapOvr>
  <p:extLst>
    <p:ext uri="{6950BFC3-D8DA-4A85-94F7-54DA5524770B}">
      <p188:commentRel xmlns:p188="http://schemas.microsoft.com/office/powerpoint/2018/8/main" r:id="rId2"/>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7D802C8-5034-10B1-33EC-86881EF8DB5C}"/>
              </a:ext>
            </a:extLst>
          </p:cNvPr>
          <p:cNvSpPr>
            <a:spLocks noGrp="1"/>
          </p:cNvSpPr>
          <p:nvPr>
            <p:ph idx="4294967295"/>
          </p:nvPr>
        </p:nvSpPr>
        <p:spPr>
          <a:xfrm>
            <a:off x="0" y="2399110"/>
            <a:ext cx="7886700" cy="2899172"/>
          </a:xfrm>
          <a:prstGeom prst="rect">
            <a:avLst/>
          </a:prstGeom>
        </p:spPr>
        <p:txBody>
          <a:bodyPr/>
          <a:lstStyle/>
          <a:p>
            <a:pPr marL="728663" lvl="1" indent="-385763">
              <a:buFont typeface="+mj-lt"/>
              <a:buAutoNum type="arabicPeriod"/>
            </a:pPr>
            <a:r>
              <a:rPr lang="en-US" sz="2100"/>
              <a:t>Why diversity is important ?</a:t>
            </a:r>
          </a:p>
          <a:p>
            <a:pPr marL="728663" lvl="1" indent="-385763">
              <a:buFont typeface="+mj-lt"/>
              <a:buAutoNum type="arabicPeriod"/>
            </a:pPr>
            <a:endParaRPr lang="en-US" sz="2100"/>
          </a:p>
          <a:p>
            <a:pPr marL="728663" lvl="1" indent="-385763">
              <a:buFont typeface="+mj-lt"/>
              <a:buAutoNum type="arabicPeriod"/>
            </a:pPr>
            <a:r>
              <a:rPr lang="en-US" sz="2100"/>
              <a:t>Name common benefits and challenges of grasses, legumes, and brassicas.  </a:t>
            </a:r>
          </a:p>
          <a:p>
            <a:pPr marL="728663" lvl="1" indent="-385763">
              <a:buFont typeface="+mj-lt"/>
              <a:buAutoNum type="arabicPeriod"/>
            </a:pPr>
            <a:endParaRPr lang="en-US" sz="2100"/>
          </a:p>
          <a:p>
            <a:pPr marL="728663" lvl="1" indent="-385763">
              <a:buFont typeface="+mj-lt"/>
              <a:buAutoNum type="arabicPeriod"/>
            </a:pPr>
            <a:r>
              <a:rPr lang="en-US" sz="2100"/>
              <a:t>Explain how we can apply these concepts when incorporating a cover crop into a cropping system.</a:t>
            </a:r>
          </a:p>
          <a:p>
            <a:endParaRPr lang="en-US"/>
          </a:p>
        </p:txBody>
      </p:sp>
      <p:sp>
        <p:nvSpPr>
          <p:cNvPr id="2" name="Title 1">
            <a:extLst>
              <a:ext uri="{FF2B5EF4-FFF2-40B4-BE49-F238E27FC236}">
                <a16:creationId xmlns:a16="http://schemas.microsoft.com/office/drawing/2014/main" id="{733CCFDA-FB25-C3CA-36A6-2A482CE55385}"/>
              </a:ext>
            </a:extLst>
          </p:cNvPr>
          <p:cNvSpPr>
            <a:spLocks noGrp="1"/>
          </p:cNvSpPr>
          <p:nvPr>
            <p:ph type="title" idx="4294967295"/>
          </p:nvPr>
        </p:nvSpPr>
        <p:spPr>
          <a:xfrm>
            <a:off x="0" y="1243608"/>
            <a:ext cx="6719888" cy="632222"/>
          </a:xfrm>
          <a:prstGeom prst="rect">
            <a:avLst/>
          </a:prstGeom>
        </p:spPr>
        <p:txBody>
          <a:bodyPr/>
          <a:lstStyle/>
          <a:p>
            <a:r>
              <a:rPr lang="en-US" sz="2400" b="1">
                <a:solidFill>
                  <a:schemeClr val="accent4"/>
                </a:solidFill>
              </a:rPr>
              <a:t>Learning Checks</a:t>
            </a:r>
          </a:p>
        </p:txBody>
      </p:sp>
    </p:spTree>
    <p:extLst>
      <p:ext uri="{BB962C8B-B14F-4D97-AF65-F5344CB8AC3E}">
        <p14:creationId xmlns:p14="http://schemas.microsoft.com/office/powerpoint/2010/main" val="35927943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94585D5-25E5-8DC1-CD5E-4D09183797E6}"/>
              </a:ext>
            </a:extLst>
          </p:cNvPr>
          <p:cNvPicPr>
            <a:picLocks noChangeAspect="1"/>
          </p:cNvPicPr>
          <p:nvPr/>
        </p:nvPicPr>
        <p:blipFill>
          <a:blip r:embed="rId3"/>
          <a:stretch>
            <a:fillRect/>
          </a:stretch>
        </p:blipFill>
        <p:spPr>
          <a:xfrm>
            <a:off x="4375946" y="1204778"/>
            <a:ext cx="4412856" cy="4448444"/>
          </a:xfrm>
          <a:prstGeom prst="rect">
            <a:avLst/>
          </a:prstGeom>
        </p:spPr>
      </p:pic>
      <p:pic>
        <p:nvPicPr>
          <p:cNvPr id="5" name="Content Placeholder 4" descr="Diagram, venn diagram&#10;&#10;Description automatically generated">
            <a:extLst>
              <a:ext uri="{FF2B5EF4-FFF2-40B4-BE49-F238E27FC236}">
                <a16:creationId xmlns:a16="http://schemas.microsoft.com/office/drawing/2014/main" id="{82DD8B27-A3C8-491A-8D99-645A57E0EEB3}"/>
              </a:ext>
            </a:extLst>
          </p:cNvPr>
          <p:cNvPicPr>
            <a:picLocks noGrp="1" noChangeAspect="1"/>
          </p:cNvPicPr>
          <p:nvPr>
            <p:ph idx="4294967295"/>
          </p:nvPr>
        </p:nvPicPr>
        <p:blipFill rotWithShape="1">
          <a:blip r:embed="rId4">
            <a:extLst>
              <a:ext uri="{28A0092B-C50C-407E-A947-70E740481C1C}">
                <a14:useLocalDpi xmlns:a14="http://schemas.microsoft.com/office/drawing/2010/main" val="0"/>
              </a:ext>
            </a:extLst>
          </a:blip>
          <a:srcRect l="1778" t="4793" r="7806" b="5980"/>
          <a:stretch/>
        </p:blipFill>
        <p:spPr>
          <a:xfrm>
            <a:off x="2023092" y="3939828"/>
            <a:ext cx="407194" cy="416719"/>
          </a:xfrm>
          <a:prstGeom prst="rect">
            <a:avLst/>
          </a:prstGeom>
          <a:ln>
            <a:solidFill>
              <a:schemeClr val="bg2">
                <a:lumMod val="50000"/>
              </a:schemeClr>
            </a:solidFill>
          </a:ln>
        </p:spPr>
      </p:pic>
      <p:sp>
        <p:nvSpPr>
          <p:cNvPr id="2" name="Title 1">
            <a:extLst>
              <a:ext uri="{FF2B5EF4-FFF2-40B4-BE49-F238E27FC236}">
                <a16:creationId xmlns:a16="http://schemas.microsoft.com/office/drawing/2014/main" id="{2F5FE6CE-0A96-8035-84A7-AB4503F98E62}"/>
              </a:ext>
            </a:extLst>
          </p:cNvPr>
          <p:cNvSpPr>
            <a:spLocks noGrp="1"/>
          </p:cNvSpPr>
          <p:nvPr>
            <p:ph type="title" idx="4294967295"/>
          </p:nvPr>
        </p:nvSpPr>
        <p:spPr>
          <a:xfrm>
            <a:off x="43172" y="1204778"/>
            <a:ext cx="6719888" cy="632222"/>
          </a:xfrm>
          <a:prstGeom prst="rect">
            <a:avLst/>
          </a:prstGeom>
        </p:spPr>
        <p:txBody>
          <a:bodyPr>
            <a:noAutofit/>
          </a:bodyPr>
          <a:lstStyle/>
          <a:p>
            <a:r>
              <a:rPr lang="en-US" sz="2400" b="1" dirty="0">
                <a:solidFill>
                  <a:schemeClr val="accent4"/>
                </a:solidFill>
              </a:rPr>
              <a:t>Soil Health Principle                         Maximize Biodiversity</a:t>
            </a:r>
            <a:endParaRPr lang="en-US" sz="2400" b="1" dirty="0">
              <a:solidFill>
                <a:schemeClr val="accent4"/>
              </a:solidFill>
              <a:cs typeface="Calibri Light"/>
            </a:endParaRPr>
          </a:p>
        </p:txBody>
      </p:sp>
      <p:sp>
        <p:nvSpPr>
          <p:cNvPr id="6" name="Arrow: Left 5">
            <a:extLst>
              <a:ext uri="{FF2B5EF4-FFF2-40B4-BE49-F238E27FC236}">
                <a16:creationId xmlns:a16="http://schemas.microsoft.com/office/drawing/2014/main" id="{23BEDC46-4843-1518-591F-0B96ED79702B}"/>
              </a:ext>
            </a:extLst>
          </p:cNvPr>
          <p:cNvSpPr/>
          <p:nvPr/>
        </p:nvSpPr>
        <p:spPr>
          <a:xfrm>
            <a:off x="2629240" y="3993072"/>
            <a:ext cx="1461407" cy="36347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 name="Picture 11">
            <a:extLst>
              <a:ext uri="{FF2B5EF4-FFF2-40B4-BE49-F238E27FC236}">
                <a16:creationId xmlns:a16="http://schemas.microsoft.com/office/drawing/2014/main" id="{5ABD830A-64DB-0C22-F95A-1099EE051FFC}"/>
              </a:ext>
            </a:extLst>
          </p:cNvPr>
          <p:cNvPicPr>
            <a:picLocks noChangeAspect="1"/>
          </p:cNvPicPr>
          <p:nvPr/>
        </p:nvPicPr>
        <p:blipFill>
          <a:blip r:embed="rId5"/>
          <a:stretch>
            <a:fillRect/>
          </a:stretch>
        </p:blipFill>
        <p:spPr>
          <a:xfrm>
            <a:off x="4708423" y="1736661"/>
            <a:ext cx="1600200" cy="1600200"/>
          </a:xfrm>
          <a:prstGeom prst="rect">
            <a:avLst/>
          </a:prstGeom>
        </p:spPr>
      </p:pic>
      <p:pic>
        <p:nvPicPr>
          <p:cNvPr id="13" name="Picture 12">
            <a:extLst>
              <a:ext uri="{FF2B5EF4-FFF2-40B4-BE49-F238E27FC236}">
                <a16:creationId xmlns:a16="http://schemas.microsoft.com/office/drawing/2014/main" id="{18634D55-6200-50C8-7B72-B4D72BC1B495}"/>
              </a:ext>
            </a:extLst>
          </p:cNvPr>
          <p:cNvPicPr>
            <a:picLocks noChangeAspect="1"/>
          </p:cNvPicPr>
          <p:nvPr/>
        </p:nvPicPr>
        <p:blipFill>
          <a:blip r:embed="rId5"/>
          <a:stretch>
            <a:fillRect/>
          </a:stretch>
        </p:blipFill>
        <p:spPr>
          <a:xfrm>
            <a:off x="4834590" y="3299951"/>
            <a:ext cx="1600200" cy="1600200"/>
          </a:xfrm>
          <a:prstGeom prst="rect">
            <a:avLst/>
          </a:prstGeom>
        </p:spPr>
      </p:pic>
    </p:spTree>
    <p:extLst>
      <p:ext uri="{BB962C8B-B14F-4D97-AF65-F5344CB8AC3E}">
        <p14:creationId xmlns:p14="http://schemas.microsoft.com/office/powerpoint/2010/main" val="32940081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CC4A4-F958-44F2-B513-7DC2BE05ACE3}"/>
              </a:ext>
            </a:extLst>
          </p:cNvPr>
          <p:cNvSpPr>
            <a:spLocks noGrp="1"/>
          </p:cNvSpPr>
          <p:nvPr>
            <p:ph type="title" idx="4294967295"/>
          </p:nvPr>
        </p:nvSpPr>
        <p:spPr>
          <a:xfrm>
            <a:off x="0" y="1177318"/>
            <a:ext cx="5039916" cy="632222"/>
          </a:xfrm>
          <a:prstGeom prst="rect">
            <a:avLst/>
          </a:prstGeom>
        </p:spPr>
        <p:txBody>
          <a:bodyPr>
            <a:normAutofit/>
          </a:bodyPr>
          <a:lstStyle/>
          <a:p>
            <a:r>
              <a:rPr lang="en-US" sz="2400" b="1" dirty="0">
                <a:solidFill>
                  <a:schemeClr val="accent4"/>
                </a:solidFill>
              </a:rPr>
              <a:t>Maximizing Biodiversity</a:t>
            </a:r>
            <a:endParaRPr lang="en-US" sz="2400" b="1" dirty="0">
              <a:solidFill>
                <a:schemeClr val="accent4"/>
              </a:solidFill>
              <a:cs typeface="Calibri Light"/>
            </a:endParaRPr>
          </a:p>
        </p:txBody>
      </p:sp>
      <p:grpSp>
        <p:nvGrpSpPr>
          <p:cNvPr id="5" name="Group 4">
            <a:extLst>
              <a:ext uri="{FF2B5EF4-FFF2-40B4-BE49-F238E27FC236}">
                <a16:creationId xmlns:a16="http://schemas.microsoft.com/office/drawing/2014/main" id="{DB108B20-6243-4694-95FD-FCB41C056150}"/>
              </a:ext>
            </a:extLst>
          </p:cNvPr>
          <p:cNvGrpSpPr>
            <a:grpSpLocks noChangeAspect="1"/>
          </p:cNvGrpSpPr>
          <p:nvPr userDrawn="1"/>
        </p:nvGrpSpPr>
        <p:grpSpPr>
          <a:xfrm>
            <a:off x="4363215" y="990600"/>
            <a:ext cx="4780785" cy="4856766"/>
            <a:chOff x="102644" y="649691"/>
            <a:chExt cx="4993023" cy="5035953"/>
          </a:xfrm>
        </p:grpSpPr>
        <p:pic>
          <p:nvPicPr>
            <p:cNvPr id="18" name="Picture 17" descr="A close up of a logo&#10;&#10;Description generated with high confidence">
              <a:extLst>
                <a:ext uri="{FF2B5EF4-FFF2-40B4-BE49-F238E27FC236}">
                  <a16:creationId xmlns:a16="http://schemas.microsoft.com/office/drawing/2014/main" id="{F11485AE-898F-4944-A493-3F54D1E73CB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215801" y="843297"/>
              <a:ext cx="4816257" cy="4694327"/>
            </a:xfrm>
            <a:prstGeom prst="ellipse">
              <a:avLst/>
            </a:prstGeom>
          </p:spPr>
        </p:pic>
        <p:sp>
          <p:nvSpPr>
            <p:cNvPr id="19" name="Circle: Hollow 18">
              <a:extLst>
                <a:ext uri="{FF2B5EF4-FFF2-40B4-BE49-F238E27FC236}">
                  <a16:creationId xmlns:a16="http://schemas.microsoft.com/office/drawing/2014/main" id="{1BF3253C-9C9E-4ED5-88F8-7C96BC4B1D2D}"/>
                </a:ext>
              </a:extLst>
            </p:cNvPr>
            <p:cNvSpPr/>
            <p:nvPr userDrawn="1"/>
          </p:nvSpPr>
          <p:spPr>
            <a:xfrm>
              <a:off x="102644" y="649691"/>
              <a:ext cx="4993023" cy="5035953"/>
            </a:xfrm>
            <a:prstGeom prst="donut">
              <a:avLst>
                <a:gd name="adj" fmla="val 432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grpSp>
      <p:grpSp>
        <p:nvGrpSpPr>
          <p:cNvPr id="4" name="Group 3">
            <a:extLst>
              <a:ext uri="{FF2B5EF4-FFF2-40B4-BE49-F238E27FC236}">
                <a16:creationId xmlns:a16="http://schemas.microsoft.com/office/drawing/2014/main" id="{86134E2E-8902-1186-16A3-5F5A5D0C9DD6}"/>
              </a:ext>
            </a:extLst>
          </p:cNvPr>
          <p:cNvGrpSpPr/>
          <p:nvPr/>
        </p:nvGrpSpPr>
        <p:grpSpPr>
          <a:xfrm>
            <a:off x="5494969" y="1734778"/>
            <a:ext cx="1815432" cy="1408472"/>
            <a:chOff x="4514599" y="2979174"/>
            <a:chExt cx="2420576" cy="1877962"/>
          </a:xfrm>
        </p:grpSpPr>
        <p:sp>
          <p:nvSpPr>
            <p:cNvPr id="22" name="Oval 21">
              <a:extLst>
                <a:ext uri="{FF2B5EF4-FFF2-40B4-BE49-F238E27FC236}">
                  <a16:creationId xmlns:a16="http://schemas.microsoft.com/office/drawing/2014/main" id="{A0C37372-E35A-4151-B7D3-002E821BEA17}"/>
                </a:ext>
              </a:extLst>
            </p:cNvPr>
            <p:cNvSpPr/>
            <p:nvPr/>
          </p:nvSpPr>
          <p:spPr>
            <a:xfrm>
              <a:off x="4936742" y="3215734"/>
              <a:ext cx="1576290" cy="15689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Oval 20">
              <a:extLst>
                <a:ext uri="{FF2B5EF4-FFF2-40B4-BE49-F238E27FC236}">
                  <a16:creationId xmlns:a16="http://schemas.microsoft.com/office/drawing/2014/main" id="{24040EEA-E928-44C4-B8F7-18A7C056D6F7}"/>
                </a:ext>
              </a:extLst>
            </p:cNvPr>
            <p:cNvSpPr/>
            <p:nvPr/>
          </p:nvSpPr>
          <p:spPr>
            <a:xfrm>
              <a:off x="4514599" y="2979174"/>
              <a:ext cx="2420576" cy="1877962"/>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US" sz="1350" dirty="0">
                  <a:solidFill>
                    <a:srgbClr val="005941"/>
                  </a:solidFill>
                </a:rPr>
                <a:t>SOIL HEALTH PRINCIPLES</a:t>
              </a:r>
              <a:endParaRPr lang="en-US" sz="1350" dirty="0"/>
            </a:p>
          </p:txBody>
        </p:sp>
      </p:grpSp>
      <p:sp>
        <p:nvSpPr>
          <p:cNvPr id="6" name="Arrow: Left 5">
            <a:extLst>
              <a:ext uri="{FF2B5EF4-FFF2-40B4-BE49-F238E27FC236}">
                <a16:creationId xmlns:a16="http://schemas.microsoft.com/office/drawing/2014/main" id="{6C75F5CA-9DD6-B766-2B7C-43C87B638F62}"/>
              </a:ext>
            </a:extLst>
          </p:cNvPr>
          <p:cNvSpPr/>
          <p:nvPr/>
        </p:nvSpPr>
        <p:spPr>
          <a:xfrm>
            <a:off x="2116931" y="3871551"/>
            <a:ext cx="1461407" cy="36347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5765494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A4BEE5-00AA-0E45-ED95-6752716D28CA}"/>
              </a:ext>
            </a:extLst>
          </p:cNvPr>
          <p:cNvSpPr>
            <a:spLocks noGrp="1"/>
          </p:cNvSpPr>
          <p:nvPr>
            <p:ph idx="4294967295"/>
          </p:nvPr>
        </p:nvSpPr>
        <p:spPr>
          <a:xfrm>
            <a:off x="4442377" y="1956932"/>
            <a:ext cx="4325540" cy="3769519"/>
          </a:xfrm>
          <a:prstGeom prst="rect">
            <a:avLst/>
          </a:prstGeom>
        </p:spPr>
        <p:txBody>
          <a:bodyPr vert="horz" lIns="68580" tIns="34290" rIns="68580" bIns="34290" rtlCol="0" anchor="t">
            <a:normAutofit fontScale="85000" lnSpcReduction="20000"/>
          </a:bodyPr>
          <a:lstStyle/>
          <a:p>
            <a:pPr marL="0" indent="0">
              <a:buNone/>
            </a:pPr>
            <a:r>
              <a:rPr lang="en-US" sz="2325" b="1" dirty="0"/>
              <a:t>What is it? </a:t>
            </a:r>
          </a:p>
          <a:p>
            <a:pPr marL="0" indent="0">
              <a:buNone/>
            </a:pPr>
            <a:r>
              <a:rPr lang="en-US" sz="2325" dirty="0"/>
              <a:t>The amount of variation of organisms in an ecosystem.</a:t>
            </a:r>
          </a:p>
          <a:p>
            <a:pPr marL="0" indent="0">
              <a:buNone/>
            </a:pPr>
            <a:endParaRPr lang="en-US" sz="450" dirty="0"/>
          </a:p>
          <a:p>
            <a:pPr marL="0" indent="0">
              <a:buNone/>
            </a:pPr>
            <a:r>
              <a:rPr lang="en-US" sz="2325" b="1" dirty="0"/>
              <a:t>Why is it important?</a:t>
            </a:r>
          </a:p>
          <a:p>
            <a:pPr marL="0" indent="0">
              <a:buNone/>
            </a:pPr>
            <a:r>
              <a:rPr lang="en-US" dirty="0">
                <a:latin typeface="+mj-lt"/>
              </a:rPr>
              <a:t>It can improve </a:t>
            </a:r>
          </a:p>
          <a:p>
            <a:pPr marL="211931" indent="-211931">
              <a:buFont typeface="+mj-lt"/>
              <a:buAutoNum type="arabicPeriod"/>
            </a:pPr>
            <a:r>
              <a:rPr lang="en-US" dirty="0">
                <a:latin typeface="+mj-lt"/>
              </a:rPr>
              <a:t>Plant productivity </a:t>
            </a:r>
          </a:p>
          <a:p>
            <a:pPr marL="211931" indent="-211931">
              <a:buFont typeface="+mj-lt"/>
              <a:buAutoNum type="arabicPeriod"/>
            </a:pPr>
            <a:r>
              <a:rPr lang="en-US" dirty="0">
                <a:latin typeface="+mj-lt"/>
              </a:rPr>
              <a:t>Invasion resistance</a:t>
            </a:r>
          </a:p>
          <a:p>
            <a:pPr marL="211931" indent="-211931">
              <a:buFont typeface="+mj-lt"/>
              <a:buAutoNum type="arabicPeriod"/>
            </a:pPr>
            <a:r>
              <a:rPr lang="en-US" dirty="0">
                <a:latin typeface="+mj-lt"/>
              </a:rPr>
              <a:t>Water use and retention</a:t>
            </a:r>
          </a:p>
          <a:p>
            <a:pPr marL="211931" indent="-211931">
              <a:buFont typeface="+mj-lt"/>
              <a:buAutoNum type="arabicPeriod"/>
            </a:pPr>
            <a:r>
              <a:rPr lang="en-US" dirty="0">
                <a:latin typeface="+mj-lt"/>
              </a:rPr>
              <a:t>Nutrient cycling and storage</a:t>
            </a:r>
          </a:p>
          <a:p>
            <a:pPr marL="211931" indent="-211931">
              <a:buFont typeface="+mj-lt"/>
              <a:buAutoNum type="arabicPeriod"/>
            </a:pPr>
            <a:r>
              <a:rPr lang="en-US" dirty="0">
                <a:latin typeface="+mj-lt"/>
              </a:rPr>
              <a:t>Stability/resiliency – redundant systems</a:t>
            </a:r>
          </a:p>
          <a:p>
            <a:pPr marL="211931" indent="-211931">
              <a:buFont typeface="+mj-lt"/>
              <a:buAutoNum type="arabicPeriod"/>
            </a:pPr>
            <a:r>
              <a:rPr lang="en-US" dirty="0">
                <a:latin typeface="+mj-lt"/>
                <a:cs typeface="Calibri Light"/>
              </a:rPr>
              <a:t>Promotes diversified biology</a:t>
            </a:r>
          </a:p>
          <a:p>
            <a:endParaRPr lang="en-US" sz="1125" dirty="0"/>
          </a:p>
        </p:txBody>
      </p:sp>
      <p:sp>
        <p:nvSpPr>
          <p:cNvPr id="2" name="Title 1">
            <a:extLst>
              <a:ext uri="{FF2B5EF4-FFF2-40B4-BE49-F238E27FC236}">
                <a16:creationId xmlns:a16="http://schemas.microsoft.com/office/drawing/2014/main" id="{057DEC65-B286-98AB-B635-3F0B498431D7}"/>
              </a:ext>
            </a:extLst>
          </p:cNvPr>
          <p:cNvSpPr>
            <a:spLocks noGrp="1"/>
          </p:cNvSpPr>
          <p:nvPr>
            <p:ph type="title" idx="4294967295"/>
          </p:nvPr>
        </p:nvSpPr>
        <p:spPr>
          <a:xfrm>
            <a:off x="4187505" y="941824"/>
            <a:ext cx="3968353" cy="775097"/>
          </a:xfrm>
          <a:prstGeom prst="rect">
            <a:avLst/>
          </a:prstGeom>
        </p:spPr>
        <p:txBody>
          <a:bodyPr anchor="b">
            <a:normAutofit/>
          </a:bodyPr>
          <a:lstStyle/>
          <a:p>
            <a:r>
              <a:rPr lang="en-US" sz="2400" b="1" dirty="0">
                <a:solidFill>
                  <a:schemeClr val="accent4"/>
                </a:solidFill>
              </a:rPr>
              <a:t>Biodiversity</a:t>
            </a:r>
          </a:p>
        </p:txBody>
      </p:sp>
      <p:pic>
        <p:nvPicPr>
          <p:cNvPr id="5" name="Picture 4" descr="A picture containing ground, grass, outdoor, dirt&#10;&#10;Description automatically generated">
            <a:extLst>
              <a:ext uri="{FF2B5EF4-FFF2-40B4-BE49-F238E27FC236}">
                <a16:creationId xmlns:a16="http://schemas.microsoft.com/office/drawing/2014/main" id="{6C492A80-B6EB-E417-F494-07F2260F972E}"/>
              </a:ext>
            </a:extLst>
          </p:cNvPr>
          <p:cNvPicPr>
            <a:picLocks noChangeAspect="1"/>
          </p:cNvPicPr>
          <p:nvPr/>
        </p:nvPicPr>
        <p:blipFill rotWithShape="1">
          <a:blip r:embed="rId2">
            <a:extLst>
              <a:ext uri="{28A0092B-C50C-407E-A947-70E740481C1C}">
                <a14:useLocalDpi xmlns:a14="http://schemas.microsoft.com/office/drawing/2010/main" val="0"/>
              </a:ext>
            </a:extLst>
          </a:blip>
          <a:srcRect l="3803" r="36849" b="-2"/>
          <a:stretch/>
        </p:blipFill>
        <p:spPr>
          <a:xfrm>
            <a:off x="0" y="1131550"/>
            <a:ext cx="4085301" cy="4594901"/>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Tree>
    <p:extLst>
      <p:ext uri="{BB962C8B-B14F-4D97-AF65-F5344CB8AC3E}">
        <p14:creationId xmlns:p14="http://schemas.microsoft.com/office/powerpoint/2010/main" val="8331332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F32467-6E02-D09B-1460-BE880C8BFD57}"/>
              </a:ext>
            </a:extLst>
          </p:cNvPr>
          <p:cNvSpPr>
            <a:spLocks noGrp="1"/>
          </p:cNvSpPr>
          <p:nvPr>
            <p:ph type="title" idx="4294967295"/>
          </p:nvPr>
        </p:nvSpPr>
        <p:spPr>
          <a:xfrm>
            <a:off x="589935" y="1978127"/>
            <a:ext cx="2800350" cy="1208369"/>
          </a:xfrm>
          <a:prstGeom prst="rect">
            <a:avLst/>
          </a:prstGeom>
        </p:spPr>
        <p:txBody>
          <a:bodyPr vert="horz" lIns="68580" tIns="34290" rIns="68580" bIns="34290" rtlCol="0" anchor="b">
            <a:normAutofit/>
          </a:bodyPr>
          <a:lstStyle/>
          <a:p>
            <a:pPr algn="l"/>
            <a:r>
              <a:rPr lang="en-US" b="1" dirty="0">
                <a:solidFill>
                  <a:schemeClr val="accent4"/>
                </a:solidFill>
              </a:rPr>
              <a:t>How does it work?</a:t>
            </a:r>
          </a:p>
        </p:txBody>
      </p:sp>
      <p:pic>
        <p:nvPicPr>
          <p:cNvPr id="10" name="Picture 9" descr="Quizzical burrowing owl looking forward">
            <a:extLst>
              <a:ext uri="{FF2B5EF4-FFF2-40B4-BE49-F238E27FC236}">
                <a16:creationId xmlns:a16="http://schemas.microsoft.com/office/drawing/2014/main" id="{CE9C3044-0EF5-4332-29B0-7B8B84361E2E}"/>
              </a:ext>
            </a:extLst>
          </p:cNvPr>
          <p:cNvPicPr>
            <a:picLocks noChangeAspect="1"/>
          </p:cNvPicPr>
          <p:nvPr/>
        </p:nvPicPr>
        <p:blipFill rotWithShape="1">
          <a:blip r:embed="rId2">
            <a:extLst>
              <a:ext uri="{28A0092B-C50C-407E-A947-70E740481C1C}">
                <a14:useLocalDpi xmlns:a14="http://schemas.microsoft.com/office/drawing/2010/main" val="0"/>
              </a:ext>
            </a:extLst>
          </a:blip>
          <a:srcRect r="30289"/>
          <a:stretch/>
        </p:blipFill>
        <p:spPr>
          <a:xfrm>
            <a:off x="3983777" y="857257"/>
            <a:ext cx="5159081" cy="5143493"/>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0210750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Content Placeholder 42">
            <a:extLst>
              <a:ext uri="{FF2B5EF4-FFF2-40B4-BE49-F238E27FC236}">
                <a16:creationId xmlns:a16="http://schemas.microsoft.com/office/drawing/2014/main" id="{249233E4-39B1-9CD8-227F-4397D2726A0D}"/>
              </a:ext>
            </a:extLst>
          </p:cNvPr>
          <p:cNvSpPr>
            <a:spLocks noGrp="1"/>
          </p:cNvSpPr>
          <p:nvPr>
            <p:ph sz="half" idx="4294967295"/>
          </p:nvPr>
        </p:nvSpPr>
        <p:spPr>
          <a:xfrm>
            <a:off x="4311253" y="2130029"/>
            <a:ext cx="4832747" cy="3715940"/>
          </a:xfrm>
          <a:prstGeom prst="rect">
            <a:avLst/>
          </a:prstGeom>
        </p:spPr>
        <p:txBody>
          <a:bodyPr vert="horz" lIns="68580" tIns="34290" rIns="68580" bIns="34290" rtlCol="0" anchor="t">
            <a:normAutofit fontScale="92500" lnSpcReduction="10000"/>
          </a:bodyPr>
          <a:lstStyle/>
          <a:p>
            <a:pPr marL="0" indent="0">
              <a:buNone/>
            </a:pPr>
            <a:r>
              <a:rPr lang="en-US"/>
              <a:t>Each organism fills a different niche in the ecosystem. They would have different:</a:t>
            </a:r>
          </a:p>
          <a:p>
            <a:r>
              <a:rPr lang="en-US"/>
              <a:t>Life cycles  (birth to death)</a:t>
            </a:r>
          </a:p>
          <a:p>
            <a:r>
              <a:rPr lang="en-US"/>
              <a:t>Environmental requirements or tolerances</a:t>
            </a:r>
          </a:p>
          <a:p>
            <a:r>
              <a:rPr lang="en-US"/>
              <a:t>Nutrient requirements</a:t>
            </a:r>
          </a:p>
          <a:p>
            <a:r>
              <a:rPr lang="en-US"/>
              <a:t>Nutrient acquisition strategies </a:t>
            </a:r>
            <a:r>
              <a:rPr lang="en-US" sz="1800"/>
              <a:t>(enzymes, acids, roots, AMF, shredding, rhizophagy)</a:t>
            </a:r>
          </a:p>
          <a:p>
            <a:r>
              <a:rPr lang="en-US">
                <a:latin typeface="Calibri Light"/>
                <a:cs typeface="Calibri Light"/>
              </a:rPr>
              <a:t>Pest &amp; disease resistance - communication</a:t>
            </a:r>
          </a:p>
          <a:p>
            <a:r>
              <a:rPr lang="en-US">
                <a:latin typeface="Calibri Light"/>
                <a:cs typeface="Calibri Light"/>
              </a:rPr>
              <a:t>Plant leaf and root architecture</a:t>
            </a:r>
          </a:p>
          <a:p>
            <a:pPr marL="0" indent="0">
              <a:buNone/>
            </a:pPr>
            <a:endParaRPr lang="en-US"/>
          </a:p>
          <a:p>
            <a:endParaRPr lang="en-US"/>
          </a:p>
          <a:p>
            <a:endParaRPr lang="en-US"/>
          </a:p>
        </p:txBody>
      </p:sp>
      <p:sp>
        <p:nvSpPr>
          <p:cNvPr id="2" name="Title 1">
            <a:extLst>
              <a:ext uri="{FF2B5EF4-FFF2-40B4-BE49-F238E27FC236}">
                <a16:creationId xmlns:a16="http://schemas.microsoft.com/office/drawing/2014/main" id="{842C8693-B46C-B1D0-5E14-AE8469CC8BF1}"/>
              </a:ext>
            </a:extLst>
          </p:cNvPr>
          <p:cNvSpPr>
            <a:spLocks noGrp="1"/>
          </p:cNvSpPr>
          <p:nvPr>
            <p:ph type="title" idx="4294967295"/>
          </p:nvPr>
        </p:nvSpPr>
        <p:spPr>
          <a:xfrm>
            <a:off x="130738" y="1237775"/>
            <a:ext cx="6719888" cy="631031"/>
          </a:xfrm>
          <a:prstGeom prst="rect">
            <a:avLst/>
          </a:prstGeom>
        </p:spPr>
        <p:txBody>
          <a:bodyPr>
            <a:normAutofit/>
          </a:bodyPr>
          <a:lstStyle/>
          <a:p>
            <a:r>
              <a:rPr lang="en-US" sz="2400" b="1" dirty="0">
                <a:solidFill>
                  <a:schemeClr val="accent4"/>
                </a:solidFill>
              </a:rPr>
              <a:t>Organism Diversity</a:t>
            </a:r>
          </a:p>
        </p:txBody>
      </p:sp>
      <p:grpSp>
        <p:nvGrpSpPr>
          <p:cNvPr id="44" name="Group 43">
            <a:extLst>
              <a:ext uri="{FF2B5EF4-FFF2-40B4-BE49-F238E27FC236}">
                <a16:creationId xmlns:a16="http://schemas.microsoft.com/office/drawing/2014/main" id="{30F52AFD-2B1F-3457-85EA-E7FBAEB13AF1}"/>
              </a:ext>
            </a:extLst>
          </p:cNvPr>
          <p:cNvGrpSpPr/>
          <p:nvPr/>
        </p:nvGrpSpPr>
        <p:grpSpPr>
          <a:xfrm>
            <a:off x="514964" y="1996718"/>
            <a:ext cx="2561171" cy="3840189"/>
            <a:chOff x="100042" y="1639034"/>
            <a:chExt cx="3414895" cy="5120252"/>
          </a:xfrm>
        </p:grpSpPr>
        <p:pic>
          <p:nvPicPr>
            <p:cNvPr id="11" name="Graphic 10" descr="Germ outline">
              <a:extLst>
                <a:ext uri="{FF2B5EF4-FFF2-40B4-BE49-F238E27FC236}">
                  <a16:creationId xmlns:a16="http://schemas.microsoft.com/office/drawing/2014/main" id="{4F2FDBA6-4482-C87D-B7D2-B55A0C38D3A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3498898">
              <a:off x="100042" y="4943722"/>
              <a:ext cx="914400" cy="914400"/>
            </a:xfrm>
            <a:prstGeom prst="rect">
              <a:avLst/>
            </a:prstGeom>
          </p:spPr>
        </p:pic>
        <p:pic>
          <p:nvPicPr>
            <p:cNvPr id="15" name="Graphic 14" descr="Germ outline">
              <a:extLst>
                <a:ext uri="{FF2B5EF4-FFF2-40B4-BE49-F238E27FC236}">
                  <a16:creationId xmlns:a16="http://schemas.microsoft.com/office/drawing/2014/main" id="{B4C6954D-4E76-C688-78A3-830EDD9E460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3498898">
              <a:off x="1184805" y="5601221"/>
              <a:ext cx="914400" cy="914400"/>
            </a:xfrm>
            <a:prstGeom prst="rect">
              <a:avLst/>
            </a:prstGeom>
          </p:spPr>
        </p:pic>
        <p:pic>
          <p:nvPicPr>
            <p:cNvPr id="18" name="Graphic 17" descr="Germ outline">
              <a:extLst>
                <a:ext uri="{FF2B5EF4-FFF2-40B4-BE49-F238E27FC236}">
                  <a16:creationId xmlns:a16="http://schemas.microsoft.com/office/drawing/2014/main" id="{A88CEAAB-A748-4160-50BC-E0E1B4CFDB7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3498898">
              <a:off x="2269568" y="4972022"/>
              <a:ext cx="914400" cy="914400"/>
            </a:xfrm>
            <a:prstGeom prst="rect">
              <a:avLst/>
            </a:prstGeom>
          </p:spPr>
        </p:pic>
        <p:grpSp>
          <p:nvGrpSpPr>
            <p:cNvPr id="28" name="Graphic 20" descr="Hill scene outline">
              <a:extLst>
                <a:ext uri="{FF2B5EF4-FFF2-40B4-BE49-F238E27FC236}">
                  <a16:creationId xmlns:a16="http://schemas.microsoft.com/office/drawing/2014/main" id="{9EE1BEA0-5103-37EF-0077-BEB7AD351FAB}"/>
                </a:ext>
              </a:extLst>
            </p:cNvPr>
            <p:cNvGrpSpPr/>
            <p:nvPr/>
          </p:nvGrpSpPr>
          <p:grpSpPr>
            <a:xfrm>
              <a:off x="452877" y="1639034"/>
              <a:ext cx="3062060" cy="2599796"/>
              <a:chOff x="1069506" y="1721127"/>
              <a:chExt cx="3062060" cy="2599796"/>
            </a:xfrm>
            <a:solidFill>
              <a:schemeClr val="accent4">
                <a:lumMod val="75000"/>
              </a:schemeClr>
            </a:solidFill>
          </p:grpSpPr>
          <p:sp>
            <p:nvSpPr>
              <p:cNvPr id="29" name="Freeform: Shape 28">
                <a:extLst>
                  <a:ext uri="{FF2B5EF4-FFF2-40B4-BE49-F238E27FC236}">
                    <a16:creationId xmlns:a16="http://schemas.microsoft.com/office/drawing/2014/main" id="{4AF3F404-9696-A2A5-B7AA-9FB2B3734661}"/>
                  </a:ext>
                </a:extLst>
              </p:cNvPr>
              <p:cNvSpPr/>
              <p:nvPr/>
            </p:nvSpPr>
            <p:spPr>
              <a:xfrm>
                <a:off x="1946110" y="3327640"/>
                <a:ext cx="1261497" cy="286587"/>
              </a:xfrm>
              <a:custGeom>
                <a:avLst/>
                <a:gdLst>
                  <a:gd name="connsiteX0" fmla="*/ 523506 w 1261497"/>
                  <a:gd name="connsiteY0" fmla="*/ 71211 h 286587"/>
                  <a:gd name="connsiteX1" fmla="*/ 1144641 w 1261497"/>
                  <a:gd name="connsiteY1" fmla="*/ 285626 h 286587"/>
                  <a:gd name="connsiteX2" fmla="*/ 1188507 w 1261497"/>
                  <a:gd name="connsiteY2" fmla="*/ 284843 h 286587"/>
                  <a:gd name="connsiteX3" fmla="*/ 1261498 w 1261497"/>
                  <a:gd name="connsiteY3" fmla="*/ 286588 h 286587"/>
                  <a:gd name="connsiteX4" fmla="*/ 1225892 w 1261497"/>
                  <a:gd name="connsiteY4" fmla="*/ 257071 h 286587"/>
                  <a:gd name="connsiteX5" fmla="*/ 524752 w 1261497"/>
                  <a:gd name="connsiteY5" fmla="*/ 0 h 286587"/>
                  <a:gd name="connsiteX6" fmla="*/ 32401 w 1261497"/>
                  <a:gd name="connsiteY6" fmla="*/ 107777 h 286587"/>
                  <a:gd name="connsiteX7" fmla="*/ 0 w 1261497"/>
                  <a:gd name="connsiteY7" fmla="*/ 124619 h 286587"/>
                  <a:gd name="connsiteX8" fmla="*/ 79578 w 1261497"/>
                  <a:gd name="connsiteY8" fmla="*/ 164960 h 286587"/>
                  <a:gd name="connsiteX9" fmla="*/ 523506 w 1261497"/>
                  <a:gd name="connsiteY9" fmla="*/ 71211 h 286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61497" h="286587">
                    <a:moveTo>
                      <a:pt x="523506" y="71211"/>
                    </a:moveTo>
                    <a:cubicBezTo>
                      <a:pt x="747527" y="77919"/>
                      <a:pt x="964186" y="152711"/>
                      <a:pt x="1144641" y="285626"/>
                    </a:cubicBezTo>
                    <a:cubicBezTo>
                      <a:pt x="1159239" y="285306"/>
                      <a:pt x="1173802" y="284843"/>
                      <a:pt x="1188507" y="284843"/>
                    </a:cubicBezTo>
                    <a:cubicBezTo>
                      <a:pt x="1198583" y="284843"/>
                      <a:pt x="1227673" y="285413"/>
                      <a:pt x="1261498" y="286588"/>
                    </a:cubicBezTo>
                    <a:lnTo>
                      <a:pt x="1225892" y="257071"/>
                    </a:lnTo>
                    <a:cubicBezTo>
                      <a:pt x="1026342" y="97431"/>
                      <a:pt x="780199" y="7185"/>
                      <a:pt x="524752" y="0"/>
                    </a:cubicBezTo>
                    <a:cubicBezTo>
                      <a:pt x="354832" y="463"/>
                      <a:pt x="186974" y="37208"/>
                      <a:pt x="32401" y="107777"/>
                    </a:cubicBezTo>
                    <a:cubicBezTo>
                      <a:pt x="26490" y="110590"/>
                      <a:pt x="14598" y="116786"/>
                      <a:pt x="0" y="124619"/>
                    </a:cubicBezTo>
                    <a:cubicBezTo>
                      <a:pt x="26668" y="137152"/>
                      <a:pt x="53230" y="150504"/>
                      <a:pt x="79578" y="164960"/>
                    </a:cubicBezTo>
                    <a:cubicBezTo>
                      <a:pt x="219478" y="103352"/>
                      <a:pt x="370641" y="71432"/>
                      <a:pt x="523506" y="71211"/>
                    </a:cubicBezTo>
                    <a:close/>
                  </a:path>
                </a:pathLst>
              </a:custGeom>
              <a:grpFill/>
              <a:ln w="35520" cap="flat">
                <a:noFill/>
                <a:prstDash val="solid"/>
                <a:miter/>
              </a:ln>
            </p:spPr>
            <p:txBody>
              <a:bodyPr rtlCol="0" anchor="ctr"/>
              <a:lstStyle/>
              <a:p>
                <a:endParaRPr lang="en-US" sz="1350"/>
              </a:p>
            </p:txBody>
          </p:sp>
          <p:sp>
            <p:nvSpPr>
              <p:cNvPr id="30" name="Freeform: Shape 29">
                <a:extLst>
                  <a:ext uri="{FF2B5EF4-FFF2-40B4-BE49-F238E27FC236}">
                    <a16:creationId xmlns:a16="http://schemas.microsoft.com/office/drawing/2014/main" id="{F778F4D4-CE59-780D-A8DB-020546FD124E}"/>
                  </a:ext>
                </a:extLst>
              </p:cNvPr>
              <p:cNvSpPr/>
              <p:nvPr/>
            </p:nvSpPr>
            <p:spPr>
              <a:xfrm>
                <a:off x="1069506" y="3356412"/>
                <a:ext cx="1260037" cy="513889"/>
              </a:xfrm>
              <a:custGeom>
                <a:avLst/>
                <a:gdLst>
                  <a:gd name="connsiteX0" fmla="*/ 1254697 w 1260037"/>
                  <a:gd name="connsiteY0" fmla="*/ 467389 h 513889"/>
                  <a:gd name="connsiteX1" fmla="*/ 0 w 1260037"/>
                  <a:gd name="connsiteY1" fmla="*/ 2561 h 513889"/>
                  <a:gd name="connsiteX2" fmla="*/ 0 w 1260037"/>
                  <a:gd name="connsiteY2" fmla="*/ 73772 h 513889"/>
                  <a:gd name="connsiteX3" fmla="*/ 2706 w 1260037"/>
                  <a:gd name="connsiteY3" fmla="*/ 73772 h 513889"/>
                  <a:gd name="connsiteX4" fmla="*/ 1200684 w 1260037"/>
                  <a:gd name="connsiteY4" fmla="*/ 513890 h 513889"/>
                  <a:gd name="connsiteX5" fmla="*/ 1260038 w 1260037"/>
                  <a:gd name="connsiteY5" fmla="*/ 473513 h 513889"/>
                  <a:gd name="connsiteX6" fmla="*/ 1254697 w 1260037"/>
                  <a:gd name="connsiteY6" fmla="*/ 467389 h 513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0037" h="513889">
                    <a:moveTo>
                      <a:pt x="1254697" y="467389"/>
                    </a:moveTo>
                    <a:cubicBezTo>
                      <a:pt x="822484" y="-44936"/>
                      <a:pt x="56150" y="-1498"/>
                      <a:pt x="0" y="2561"/>
                    </a:cubicBezTo>
                    <a:lnTo>
                      <a:pt x="0" y="73772"/>
                    </a:lnTo>
                    <a:lnTo>
                      <a:pt x="2706" y="73772"/>
                    </a:lnTo>
                    <a:cubicBezTo>
                      <a:pt x="10361" y="73202"/>
                      <a:pt x="783994" y="21040"/>
                      <a:pt x="1200684" y="513890"/>
                    </a:cubicBezTo>
                    <a:cubicBezTo>
                      <a:pt x="1219875" y="499647"/>
                      <a:pt x="1239850" y="486474"/>
                      <a:pt x="1260038" y="473513"/>
                    </a:cubicBezTo>
                    <a:cubicBezTo>
                      <a:pt x="1258293" y="471448"/>
                      <a:pt x="1256371" y="469205"/>
                      <a:pt x="1254697" y="467389"/>
                    </a:cubicBezTo>
                    <a:close/>
                  </a:path>
                </a:pathLst>
              </a:custGeom>
              <a:grpFill/>
              <a:ln w="35520" cap="flat">
                <a:noFill/>
                <a:prstDash val="solid"/>
                <a:miter/>
              </a:ln>
            </p:spPr>
            <p:txBody>
              <a:bodyPr rtlCol="0" anchor="ctr"/>
              <a:lstStyle/>
              <a:p>
                <a:endParaRPr lang="en-US" sz="1350"/>
              </a:p>
            </p:txBody>
          </p:sp>
          <p:sp>
            <p:nvSpPr>
              <p:cNvPr id="31" name="Freeform: Shape 30">
                <a:extLst>
                  <a:ext uri="{FF2B5EF4-FFF2-40B4-BE49-F238E27FC236}">
                    <a16:creationId xmlns:a16="http://schemas.microsoft.com/office/drawing/2014/main" id="{8B85C8D1-0E6B-87D4-2AA3-04C8A85C2DD0}"/>
                  </a:ext>
                </a:extLst>
              </p:cNvPr>
              <p:cNvSpPr/>
              <p:nvPr/>
            </p:nvSpPr>
            <p:spPr>
              <a:xfrm>
                <a:off x="1069506" y="1721127"/>
                <a:ext cx="3062060" cy="2599796"/>
              </a:xfrm>
              <a:custGeom>
                <a:avLst/>
                <a:gdLst>
                  <a:gd name="connsiteX0" fmla="*/ 2837248 w 3062060"/>
                  <a:gd name="connsiteY0" fmla="*/ 2170716 h 2599796"/>
                  <a:gd name="connsiteX1" fmla="*/ 2812823 w 3062060"/>
                  <a:gd name="connsiteY1" fmla="*/ 2156474 h 2599796"/>
                  <a:gd name="connsiteX2" fmla="*/ 2812823 w 3062060"/>
                  <a:gd name="connsiteY2" fmla="*/ 1777241 h 2599796"/>
                  <a:gd name="connsiteX3" fmla="*/ 2848428 w 3062060"/>
                  <a:gd name="connsiteY3" fmla="*/ 1769586 h 2599796"/>
                  <a:gd name="connsiteX4" fmla="*/ 3044258 w 3062060"/>
                  <a:gd name="connsiteY4" fmla="*/ 1484743 h 2599796"/>
                  <a:gd name="connsiteX5" fmla="*/ 2777218 w 3062060"/>
                  <a:gd name="connsiteY5" fmla="*/ 908649 h 2599796"/>
                  <a:gd name="connsiteX6" fmla="*/ 2510178 w 3062060"/>
                  <a:gd name="connsiteY6" fmla="*/ 1484743 h 2599796"/>
                  <a:gd name="connsiteX7" fmla="*/ 2706007 w 3062060"/>
                  <a:gd name="connsiteY7" fmla="*/ 1769586 h 2599796"/>
                  <a:gd name="connsiteX8" fmla="*/ 2741612 w 3062060"/>
                  <a:gd name="connsiteY8" fmla="*/ 1777241 h 2599796"/>
                  <a:gd name="connsiteX9" fmla="*/ 2741612 w 3062060"/>
                  <a:gd name="connsiteY9" fmla="*/ 2117486 h 2599796"/>
                  <a:gd name="connsiteX10" fmla="*/ 2721389 w 3062060"/>
                  <a:gd name="connsiteY10" fmla="*/ 2107054 h 2599796"/>
                  <a:gd name="connsiteX11" fmla="*/ 2468591 w 3062060"/>
                  <a:gd name="connsiteY11" fmla="*/ 2013768 h 2599796"/>
                  <a:gd name="connsiteX12" fmla="*/ 2243137 w 3062060"/>
                  <a:gd name="connsiteY12" fmla="*/ 1970863 h 2599796"/>
                  <a:gd name="connsiteX13" fmla="*/ 2243137 w 3062060"/>
                  <a:gd name="connsiteY13" fmla="*/ 1279372 h 2599796"/>
                  <a:gd name="connsiteX14" fmla="*/ 2278743 w 3062060"/>
                  <a:gd name="connsiteY14" fmla="*/ 1273247 h 2599796"/>
                  <a:gd name="connsiteX15" fmla="*/ 2568570 w 3062060"/>
                  <a:gd name="connsiteY15" fmla="*/ 837082 h 2599796"/>
                  <a:gd name="connsiteX16" fmla="*/ 2207532 w 3062060"/>
                  <a:gd name="connsiteY16" fmla="*/ 0 h 2599796"/>
                  <a:gd name="connsiteX17" fmla="*/ 1846494 w 3062060"/>
                  <a:gd name="connsiteY17" fmla="*/ 837082 h 2599796"/>
                  <a:gd name="connsiteX18" fmla="*/ 2136321 w 3062060"/>
                  <a:gd name="connsiteY18" fmla="*/ 1273247 h 2599796"/>
                  <a:gd name="connsiteX19" fmla="*/ 2171927 w 3062060"/>
                  <a:gd name="connsiteY19" fmla="*/ 1279372 h 2599796"/>
                  <a:gd name="connsiteX20" fmla="*/ 2171927 w 3062060"/>
                  <a:gd name="connsiteY20" fmla="*/ 1965700 h 2599796"/>
                  <a:gd name="connsiteX21" fmla="*/ 2065111 w 3062060"/>
                  <a:gd name="connsiteY21" fmla="*/ 1962567 h 2599796"/>
                  <a:gd name="connsiteX22" fmla="*/ 1197195 w 3062060"/>
                  <a:gd name="connsiteY22" fmla="*/ 2241784 h 2599796"/>
                  <a:gd name="connsiteX23" fmla="*/ 275301 w 3062060"/>
                  <a:gd name="connsiteY23" fmla="*/ 2528692 h 2599796"/>
                  <a:gd name="connsiteX24" fmla="*/ 0 w 3062060"/>
                  <a:gd name="connsiteY24" fmla="*/ 2527980 h 2599796"/>
                  <a:gd name="connsiteX25" fmla="*/ 0 w 3062060"/>
                  <a:gd name="connsiteY25" fmla="*/ 2599191 h 2599796"/>
                  <a:gd name="connsiteX26" fmla="*/ 278007 w 3062060"/>
                  <a:gd name="connsiteY26" fmla="*/ 2599796 h 2599796"/>
                  <a:gd name="connsiteX27" fmla="*/ 1241772 w 3062060"/>
                  <a:gd name="connsiteY27" fmla="*/ 2297329 h 2599796"/>
                  <a:gd name="connsiteX28" fmla="*/ 2065111 w 3062060"/>
                  <a:gd name="connsiteY28" fmla="*/ 2033849 h 2599796"/>
                  <a:gd name="connsiteX29" fmla="*/ 2216932 w 3062060"/>
                  <a:gd name="connsiteY29" fmla="*/ 2039724 h 2599796"/>
                  <a:gd name="connsiteX30" fmla="*/ 2450396 w 3062060"/>
                  <a:gd name="connsiteY30" fmla="*/ 2082700 h 2599796"/>
                  <a:gd name="connsiteX31" fmla="*/ 2689985 w 3062060"/>
                  <a:gd name="connsiteY31" fmla="*/ 2171037 h 2599796"/>
                  <a:gd name="connsiteX32" fmla="*/ 2800860 w 3062060"/>
                  <a:gd name="connsiteY32" fmla="*/ 2231993 h 2599796"/>
                  <a:gd name="connsiteX33" fmla="*/ 3038312 w 3062060"/>
                  <a:gd name="connsiteY33" fmla="*/ 2419598 h 2599796"/>
                  <a:gd name="connsiteX34" fmla="*/ 3062061 w 3062060"/>
                  <a:gd name="connsiteY34" fmla="*/ 2440961 h 2599796"/>
                  <a:gd name="connsiteX35" fmla="*/ 3062061 w 3062060"/>
                  <a:gd name="connsiteY35" fmla="*/ 2345574 h 2599796"/>
                  <a:gd name="connsiteX36" fmla="*/ 2837248 w 3062060"/>
                  <a:gd name="connsiteY36" fmla="*/ 2170716 h 2599796"/>
                  <a:gd name="connsiteX37" fmla="*/ 2173636 w 3062060"/>
                  <a:gd name="connsiteY37" fmla="*/ 569686 h 2599796"/>
                  <a:gd name="connsiteX38" fmla="*/ 2173636 w 3062060"/>
                  <a:gd name="connsiteY38" fmla="*/ 839966 h 2599796"/>
                  <a:gd name="connsiteX39" fmla="*/ 2062939 w 3062060"/>
                  <a:gd name="connsiteY39" fmla="*/ 729269 h 2599796"/>
                  <a:gd name="connsiteX40" fmla="*/ 2012593 w 3062060"/>
                  <a:gd name="connsiteY40" fmla="*/ 779757 h 2599796"/>
                  <a:gd name="connsiteX41" fmla="*/ 2173636 w 3062060"/>
                  <a:gd name="connsiteY41" fmla="*/ 940800 h 2599796"/>
                  <a:gd name="connsiteX42" fmla="*/ 2173636 w 3062060"/>
                  <a:gd name="connsiteY42" fmla="*/ 1207841 h 2599796"/>
                  <a:gd name="connsiteX43" fmla="*/ 2151881 w 3062060"/>
                  <a:gd name="connsiteY43" fmla="*/ 1203817 h 2599796"/>
                  <a:gd name="connsiteX44" fmla="*/ 1917704 w 3062060"/>
                  <a:gd name="connsiteY44" fmla="*/ 837082 h 2599796"/>
                  <a:gd name="connsiteX45" fmla="*/ 2207532 w 3062060"/>
                  <a:gd name="connsiteY45" fmla="*/ 85026 h 2599796"/>
                  <a:gd name="connsiteX46" fmla="*/ 2497360 w 3062060"/>
                  <a:gd name="connsiteY46" fmla="*/ 837082 h 2599796"/>
                  <a:gd name="connsiteX47" fmla="*/ 2262364 w 3062060"/>
                  <a:gd name="connsiteY47" fmla="*/ 1203817 h 2599796"/>
                  <a:gd name="connsiteX48" fmla="*/ 2244918 w 3062060"/>
                  <a:gd name="connsiteY48" fmla="*/ 1207128 h 2599796"/>
                  <a:gd name="connsiteX49" fmla="*/ 2244918 w 3062060"/>
                  <a:gd name="connsiteY49" fmla="*/ 1077881 h 2599796"/>
                  <a:gd name="connsiteX50" fmla="*/ 2427680 w 3062060"/>
                  <a:gd name="connsiteY50" fmla="*/ 895119 h 2599796"/>
                  <a:gd name="connsiteX51" fmla="*/ 2377263 w 3062060"/>
                  <a:gd name="connsiteY51" fmla="*/ 844915 h 2599796"/>
                  <a:gd name="connsiteX52" fmla="*/ 2244846 w 3062060"/>
                  <a:gd name="connsiteY52" fmla="*/ 977331 h 2599796"/>
                  <a:gd name="connsiteX53" fmla="*/ 2244846 w 3062060"/>
                  <a:gd name="connsiteY53" fmla="*/ 569686 h 2599796"/>
                  <a:gd name="connsiteX54" fmla="*/ 2777218 w 3062060"/>
                  <a:gd name="connsiteY54" fmla="*/ 1709057 h 2599796"/>
                  <a:gd name="connsiteX55" fmla="*/ 2727655 w 3062060"/>
                  <a:gd name="connsiteY55" fmla="*/ 1701722 h 2599796"/>
                  <a:gd name="connsiteX56" fmla="*/ 2581388 w 3062060"/>
                  <a:gd name="connsiteY56" fmla="*/ 1487093 h 2599796"/>
                  <a:gd name="connsiteX57" fmla="*/ 2581388 w 3062060"/>
                  <a:gd name="connsiteY57" fmla="*/ 1484743 h 2599796"/>
                  <a:gd name="connsiteX58" fmla="*/ 2777218 w 3062060"/>
                  <a:gd name="connsiteY58" fmla="*/ 1002540 h 2599796"/>
                  <a:gd name="connsiteX59" fmla="*/ 2973047 w 3062060"/>
                  <a:gd name="connsiteY59" fmla="*/ 1484743 h 2599796"/>
                  <a:gd name="connsiteX60" fmla="*/ 2973047 w 3062060"/>
                  <a:gd name="connsiteY60" fmla="*/ 1487093 h 2599796"/>
                  <a:gd name="connsiteX61" fmla="*/ 2826816 w 3062060"/>
                  <a:gd name="connsiteY61" fmla="*/ 1701687 h 2599796"/>
                  <a:gd name="connsiteX62" fmla="*/ 2777218 w 3062060"/>
                  <a:gd name="connsiteY62" fmla="*/ 1709057 h 2599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062060" h="2599796">
                    <a:moveTo>
                      <a:pt x="2837248" y="2170716"/>
                    </a:moveTo>
                    <a:cubicBezTo>
                      <a:pt x="2828988" y="2165803"/>
                      <a:pt x="2820845" y="2161056"/>
                      <a:pt x="2812823" y="2156474"/>
                    </a:cubicBezTo>
                    <a:lnTo>
                      <a:pt x="2812823" y="1777241"/>
                    </a:lnTo>
                    <a:cubicBezTo>
                      <a:pt x="2824836" y="1775422"/>
                      <a:pt x="2836729" y="1772865"/>
                      <a:pt x="2848428" y="1769586"/>
                    </a:cubicBezTo>
                    <a:cubicBezTo>
                      <a:pt x="2969081" y="1727825"/>
                      <a:pt x="3048470" y="1612349"/>
                      <a:pt x="3044258" y="1484743"/>
                    </a:cubicBezTo>
                    <a:cubicBezTo>
                      <a:pt x="3044258" y="1306717"/>
                      <a:pt x="2834899" y="908649"/>
                      <a:pt x="2777218" y="908649"/>
                    </a:cubicBezTo>
                    <a:cubicBezTo>
                      <a:pt x="2719537" y="908649"/>
                      <a:pt x="2510178" y="1308141"/>
                      <a:pt x="2510178" y="1484743"/>
                    </a:cubicBezTo>
                    <a:cubicBezTo>
                      <a:pt x="2505965" y="1612349"/>
                      <a:pt x="2585355" y="1727825"/>
                      <a:pt x="2706007" y="1769586"/>
                    </a:cubicBezTo>
                    <a:cubicBezTo>
                      <a:pt x="2717707" y="1772865"/>
                      <a:pt x="2729599" y="1775422"/>
                      <a:pt x="2741612" y="1777241"/>
                    </a:cubicBezTo>
                    <a:lnTo>
                      <a:pt x="2741612" y="2117486"/>
                    </a:lnTo>
                    <a:cubicBezTo>
                      <a:pt x="2730041" y="2111433"/>
                      <a:pt x="2722421" y="2107588"/>
                      <a:pt x="2721389" y="2107054"/>
                    </a:cubicBezTo>
                    <a:cubicBezTo>
                      <a:pt x="2640016" y="2068614"/>
                      <a:pt x="2555425" y="2037399"/>
                      <a:pt x="2468591" y="2013768"/>
                    </a:cubicBezTo>
                    <a:cubicBezTo>
                      <a:pt x="2394442" y="1994626"/>
                      <a:pt x="2319133" y="1980295"/>
                      <a:pt x="2243137" y="1970863"/>
                    </a:cubicBezTo>
                    <a:lnTo>
                      <a:pt x="2243137" y="1279372"/>
                    </a:lnTo>
                    <a:cubicBezTo>
                      <a:pt x="2263539" y="1276844"/>
                      <a:pt x="2278743" y="1273247"/>
                      <a:pt x="2278743" y="1273247"/>
                    </a:cubicBezTo>
                    <a:cubicBezTo>
                      <a:pt x="2443952" y="1237642"/>
                      <a:pt x="2568570" y="1070297"/>
                      <a:pt x="2568570" y="837082"/>
                    </a:cubicBezTo>
                    <a:cubicBezTo>
                      <a:pt x="2568570" y="571466"/>
                      <a:pt x="2294053" y="0"/>
                      <a:pt x="2207532" y="0"/>
                    </a:cubicBezTo>
                    <a:cubicBezTo>
                      <a:pt x="2121011" y="0"/>
                      <a:pt x="1846494" y="571466"/>
                      <a:pt x="1846494" y="837082"/>
                    </a:cubicBezTo>
                    <a:cubicBezTo>
                      <a:pt x="1846494" y="1070297"/>
                      <a:pt x="1971112" y="1236218"/>
                      <a:pt x="2136321" y="1273247"/>
                    </a:cubicBezTo>
                    <a:cubicBezTo>
                      <a:pt x="2136321" y="1273247"/>
                      <a:pt x="2151525" y="1276808"/>
                      <a:pt x="2171927" y="1279372"/>
                    </a:cubicBezTo>
                    <a:lnTo>
                      <a:pt x="2171927" y="1965700"/>
                    </a:lnTo>
                    <a:cubicBezTo>
                      <a:pt x="2123041" y="1963422"/>
                      <a:pt x="2074938" y="1962567"/>
                      <a:pt x="2065111" y="1962567"/>
                    </a:cubicBezTo>
                    <a:cubicBezTo>
                      <a:pt x="1729032" y="1962567"/>
                      <a:pt x="1412429" y="2064541"/>
                      <a:pt x="1197195" y="2241784"/>
                    </a:cubicBezTo>
                    <a:cubicBezTo>
                      <a:pt x="1164402" y="2266352"/>
                      <a:pt x="859762" y="2483117"/>
                      <a:pt x="275301" y="2528692"/>
                    </a:cubicBezTo>
                    <a:lnTo>
                      <a:pt x="0" y="2527980"/>
                    </a:lnTo>
                    <a:lnTo>
                      <a:pt x="0" y="2599191"/>
                    </a:lnTo>
                    <a:lnTo>
                      <a:pt x="278007" y="2599796"/>
                    </a:lnTo>
                    <a:cubicBezTo>
                      <a:pt x="885327" y="2552548"/>
                      <a:pt x="1205384" y="2324603"/>
                      <a:pt x="1241772" y="2297329"/>
                    </a:cubicBezTo>
                    <a:cubicBezTo>
                      <a:pt x="1445150" y="2129984"/>
                      <a:pt x="1745268" y="2033849"/>
                      <a:pt x="2065111" y="2033849"/>
                    </a:cubicBezTo>
                    <a:cubicBezTo>
                      <a:pt x="2077430" y="2033849"/>
                      <a:pt x="2159287" y="2035451"/>
                      <a:pt x="2216932" y="2039724"/>
                    </a:cubicBezTo>
                    <a:cubicBezTo>
                      <a:pt x="2295698" y="2048330"/>
                      <a:pt x="2373727" y="2062693"/>
                      <a:pt x="2450396" y="2082700"/>
                    </a:cubicBezTo>
                    <a:cubicBezTo>
                      <a:pt x="2532687" y="2105088"/>
                      <a:pt x="2612856" y="2134644"/>
                      <a:pt x="2689985" y="2171037"/>
                    </a:cubicBezTo>
                    <a:cubicBezTo>
                      <a:pt x="2690519" y="2171321"/>
                      <a:pt x="2745422" y="2199022"/>
                      <a:pt x="2800860" y="2231993"/>
                    </a:cubicBezTo>
                    <a:cubicBezTo>
                      <a:pt x="2884105" y="2289165"/>
                      <a:pt x="2963434" y="2351837"/>
                      <a:pt x="3038312" y="2419598"/>
                    </a:cubicBezTo>
                    <a:lnTo>
                      <a:pt x="3062061" y="2440961"/>
                    </a:lnTo>
                    <a:lnTo>
                      <a:pt x="3062061" y="2345574"/>
                    </a:lnTo>
                    <a:cubicBezTo>
                      <a:pt x="2991398" y="2281990"/>
                      <a:pt x="2916267" y="2223554"/>
                      <a:pt x="2837248" y="2170716"/>
                    </a:cubicBezTo>
                    <a:close/>
                    <a:moveTo>
                      <a:pt x="2173636" y="569686"/>
                    </a:moveTo>
                    <a:lnTo>
                      <a:pt x="2173636" y="839966"/>
                    </a:lnTo>
                    <a:lnTo>
                      <a:pt x="2062939" y="729269"/>
                    </a:lnTo>
                    <a:lnTo>
                      <a:pt x="2012593" y="779757"/>
                    </a:lnTo>
                    <a:lnTo>
                      <a:pt x="2173636" y="940800"/>
                    </a:lnTo>
                    <a:lnTo>
                      <a:pt x="2173636" y="1207841"/>
                    </a:lnTo>
                    <a:cubicBezTo>
                      <a:pt x="2161459" y="1206025"/>
                      <a:pt x="2152557" y="1203959"/>
                      <a:pt x="2151881" y="1203817"/>
                    </a:cubicBezTo>
                    <a:cubicBezTo>
                      <a:pt x="2011809" y="1172413"/>
                      <a:pt x="1917704" y="1025078"/>
                      <a:pt x="1917704" y="837082"/>
                    </a:cubicBezTo>
                    <a:cubicBezTo>
                      <a:pt x="1917704" y="622844"/>
                      <a:pt x="2118554" y="187427"/>
                      <a:pt x="2207532" y="85026"/>
                    </a:cubicBezTo>
                    <a:cubicBezTo>
                      <a:pt x="2296545" y="187427"/>
                      <a:pt x="2497360" y="622666"/>
                      <a:pt x="2497360" y="837082"/>
                    </a:cubicBezTo>
                    <a:cubicBezTo>
                      <a:pt x="2497360" y="1026217"/>
                      <a:pt x="2403468" y="1173517"/>
                      <a:pt x="2262364" y="1203817"/>
                    </a:cubicBezTo>
                    <a:cubicBezTo>
                      <a:pt x="2262364" y="1203817"/>
                      <a:pt x="2255243" y="1205490"/>
                      <a:pt x="2244918" y="1207128"/>
                    </a:cubicBezTo>
                    <a:lnTo>
                      <a:pt x="2244918" y="1077881"/>
                    </a:lnTo>
                    <a:lnTo>
                      <a:pt x="2427680" y="895119"/>
                    </a:lnTo>
                    <a:lnTo>
                      <a:pt x="2377263" y="844915"/>
                    </a:lnTo>
                    <a:lnTo>
                      <a:pt x="2244846" y="977331"/>
                    </a:lnTo>
                    <a:lnTo>
                      <a:pt x="2244846" y="569686"/>
                    </a:lnTo>
                    <a:close/>
                    <a:moveTo>
                      <a:pt x="2777218" y="1709057"/>
                    </a:moveTo>
                    <a:cubicBezTo>
                      <a:pt x="2760466" y="1708569"/>
                      <a:pt x="2743831" y="1706109"/>
                      <a:pt x="2727655" y="1701722"/>
                    </a:cubicBezTo>
                    <a:cubicBezTo>
                      <a:pt x="2637168" y="1669920"/>
                      <a:pt x="2577895" y="1582943"/>
                      <a:pt x="2581388" y="1487093"/>
                    </a:cubicBezTo>
                    <a:lnTo>
                      <a:pt x="2581388" y="1484743"/>
                    </a:lnTo>
                    <a:cubicBezTo>
                      <a:pt x="2581388" y="1363080"/>
                      <a:pt x="2708891" y="1096645"/>
                      <a:pt x="2777218" y="1002540"/>
                    </a:cubicBezTo>
                    <a:cubicBezTo>
                      <a:pt x="2844263" y="1094544"/>
                      <a:pt x="2973047" y="1355033"/>
                      <a:pt x="2973047" y="1484743"/>
                    </a:cubicBezTo>
                    <a:lnTo>
                      <a:pt x="2973047" y="1487093"/>
                    </a:lnTo>
                    <a:cubicBezTo>
                      <a:pt x="2976576" y="1582936"/>
                      <a:pt x="2917307" y="1669913"/>
                      <a:pt x="2826816" y="1701687"/>
                    </a:cubicBezTo>
                    <a:cubicBezTo>
                      <a:pt x="2810633" y="1706102"/>
                      <a:pt x="2793984" y="1708576"/>
                      <a:pt x="2777218" y="1709057"/>
                    </a:cubicBezTo>
                    <a:close/>
                  </a:path>
                </a:pathLst>
              </a:custGeom>
              <a:grpFill/>
              <a:ln w="35520" cap="flat">
                <a:noFill/>
                <a:prstDash val="solid"/>
                <a:miter/>
              </a:ln>
            </p:spPr>
            <p:txBody>
              <a:bodyPr rtlCol="0" anchor="ctr"/>
              <a:lstStyle/>
              <a:p>
                <a:endParaRPr lang="en-US" sz="1350"/>
              </a:p>
            </p:txBody>
          </p:sp>
          <p:sp>
            <p:nvSpPr>
              <p:cNvPr id="32" name="Freeform: Shape 31">
                <a:extLst>
                  <a:ext uri="{FF2B5EF4-FFF2-40B4-BE49-F238E27FC236}">
                    <a16:creationId xmlns:a16="http://schemas.microsoft.com/office/drawing/2014/main" id="{1D33E76F-D53B-0033-2A14-3D9069FD3B27}"/>
                  </a:ext>
                </a:extLst>
              </p:cNvPr>
              <p:cNvSpPr/>
              <p:nvPr/>
            </p:nvSpPr>
            <p:spPr>
              <a:xfrm>
                <a:off x="1461165" y="2148391"/>
                <a:ext cx="178026" cy="71210"/>
              </a:xfrm>
              <a:custGeom>
                <a:avLst/>
                <a:gdLst>
                  <a:gd name="connsiteX0" fmla="*/ 0 w 178026"/>
                  <a:gd name="connsiteY0" fmla="*/ 0 h 71210"/>
                  <a:gd name="connsiteX1" fmla="*/ 178027 w 178026"/>
                  <a:gd name="connsiteY1" fmla="*/ 0 h 71210"/>
                  <a:gd name="connsiteX2" fmla="*/ 178027 w 178026"/>
                  <a:gd name="connsiteY2" fmla="*/ 71211 h 71210"/>
                  <a:gd name="connsiteX3" fmla="*/ 0 w 178026"/>
                  <a:gd name="connsiteY3" fmla="*/ 71211 h 71210"/>
                </a:gdLst>
                <a:ahLst/>
                <a:cxnLst>
                  <a:cxn ang="0">
                    <a:pos x="connsiteX0" y="connsiteY0"/>
                  </a:cxn>
                  <a:cxn ang="0">
                    <a:pos x="connsiteX1" y="connsiteY1"/>
                  </a:cxn>
                  <a:cxn ang="0">
                    <a:pos x="connsiteX2" y="connsiteY2"/>
                  </a:cxn>
                  <a:cxn ang="0">
                    <a:pos x="connsiteX3" y="connsiteY3"/>
                  </a:cxn>
                </a:cxnLst>
                <a:rect l="l" t="t" r="r" b="b"/>
                <a:pathLst>
                  <a:path w="178026" h="71210">
                    <a:moveTo>
                      <a:pt x="0" y="0"/>
                    </a:moveTo>
                    <a:lnTo>
                      <a:pt x="178027" y="0"/>
                    </a:lnTo>
                    <a:lnTo>
                      <a:pt x="178027" y="71211"/>
                    </a:lnTo>
                    <a:lnTo>
                      <a:pt x="0" y="71211"/>
                    </a:lnTo>
                    <a:close/>
                  </a:path>
                </a:pathLst>
              </a:custGeom>
              <a:grpFill/>
              <a:ln w="35520" cap="flat">
                <a:noFill/>
                <a:prstDash val="solid"/>
                <a:miter/>
              </a:ln>
            </p:spPr>
            <p:txBody>
              <a:bodyPr rtlCol="0" anchor="ctr"/>
              <a:lstStyle/>
              <a:p>
                <a:endParaRPr lang="en-US" sz="1350"/>
              </a:p>
            </p:txBody>
          </p:sp>
          <p:sp>
            <p:nvSpPr>
              <p:cNvPr id="33" name="Freeform: Shape 32">
                <a:extLst>
                  <a:ext uri="{FF2B5EF4-FFF2-40B4-BE49-F238E27FC236}">
                    <a16:creationId xmlns:a16="http://schemas.microsoft.com/office/drawing/2014/main" id="{4C9F71DA-39A8-080F-D2BB-FC20ED029ECD}"/>
                  </a:ext>
                </a:extLst>
              </p:cNvPr>
              <p:cNvSpPr/>
              <p:nvPr/>
            </p:nvSpPr>
            <p:spPr>
              <a:xfrm>
                <a:off x="1580799" y="1840049"/>
                <a:ext cx="174110" cy="178026"/>
              </a:xfrm>
              <a:custGeom>
                <a:avLst/>
                <a:gdLst>
                  <a:gd name="connsiteX0" fmla="*/ 123907 w 174110"/>
                  <a:gd name="connsiteY0" fmla="*/ 178027 h 178026"/>
                  <a:gd name="connsiteX1" fmla="*/ 0 w 174110"/>
                  <a:gd name="connsiteY1" fmla="*/ 51628 h 178026"/>
                  <a:gd name="connsiteX2" fmla="*/ 50560 w 174110"/>
                  <a:gd name="connsiteY2" fmla="*/ 0 h 178026"/>
                  <a:gd name="connsiteX3" fmla="*/ 174110 w 174110"/>
                  <a:gd name="connsiteY3" fmla="*/ 126399 h 178026"/>
                  <a:gd name="connsiteX4" fmla="*/ 123907 w 174110"/>
                  <a:gd name="connsiteY4" fmla="*/ 178027 h 1780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110" h="178026">
                    <a:moveTo>
                      <a:pt x="123907" y="178027"/>
                    </a:moveTo>
                    <a:lnTo>
                      <a:pt x="0" y="51628"/>
                    </a:lnTo>
                    <a:lnTo>
                      <a:pt x="50560" y="0"/>
                    </a:lnTo>
                    <a:lnTo>
                      <a:pt x="174110" y="126399"/>
                    </a:lnTo>
                    <a:lnTo>
                      <a:pt x="123907" y="178027"/>
                    </a:lnTo>
                    <a:close/>
                  </a:path>
                </a:pathLst>
              </a:custGeom>
              <a:grpFill/>
              <a:ln w="35520" cap="flat">
                <a:noFill/>
                <a:prstDash val="solid"/>
                <a:miter/>
              </a:ln>
            </p:spPr>
            <p:txBody>
              <a:bodyPr rtlCol="0" anchor="ctr"/>
              <a:lstStyle/>
              <a:p>
                <a:endParaRPr lang="en-US" sz="1350"/>
              </a:p>
            </p:txBody>
          </p:sp>
          <p:sp>
            <p:nvSpPr>
              <p:cNvPr id="34" name="Freeform: Shape 33">
                <a:extLst>
                  <a:ext uri="{FF2B5EF4-FFF2-40B4-BE49-F238E27FC236}">
                    <a16:creationId xmlns:a16="http://schemas.microsoft.com/office/drawing/2014/main" id="{F0518429-D82F-C4B6-E69A-F46995A411B5}"/>
                  </a:ext>
                </a:extLst>
              </p:cNvPr>
              <p:cNvSpPr/>
              <p:nvPr/>
            </p:nvSpPr>
            <p:spPr>
              <a:xfrm>
                <a:off x="1710403" y="1974637"/>
                <a:ext cx="427264" cy="427264"/>
              </a:xfrm>
              <a:custGeom>
                <a:avLst/>
                <a:gdLst>
                  <a:gd name="connsiteX0" fmla="*/ 213632 w 427264"/>
                  <a:gd name="connsiteY0" fmla="*/ 71211 h 427264"/>
                  <a:gd name="connsiteX1" fmla="*/ 356054 w 427264"/>
                  <a:gd name="connsiteY1" fmla="*/ 213632 h 427264"/>
                  <a:gd name="connsiteX2" fmla="*/ 213632 w 427264"/>
                  <a:gd name="connsiteY2" fmla="*/ 356054 h 427264"/>
                  <a:gd name="connsiteX3" fmla="*/ 71211 w 427264"/>
                  <a:gd name="connsiteY3" fmla="*/ 213632 h 427264"/>
                  <a:gd name="connsiteX4" fmla="*/ 213632 w 427264"/>
                  <a:gd name="connsiteY4" fmla="*/ 71211 h 427264"/>
                  <a:gd name="connsiteX5" fmla="*/ 213632 w 427264"/>
                  <a:gd name="connsiteY5" fmla="*/ 0 h 427264"/>
                  <a:gd name="connsiteX6" fmla="*/ 0 w 427264"/>
                  <a:gd name="connsiteY6" fmla="*/ 213632 h 427264"/>
                  <a:gd name="connsiteX7" fmla="*/ 213632 w 427264"/>
                  <a:gd name="connsiteY7" fmla="*/ 427264 h 427264"/>
                  <a:gd name="connsiteX8" fmla="*/ 427264 w 427264"/>
                  <a:gd name="connsiteY8" fmla="*/ 213632 h 427264"/>
                  <a:gd name="connsiteX9" fmla="*/ 213632 w 427264"/>
                  <a:gd name="connsiteY9" fmla="*/ 0 h 427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264" h="427264">
                    <a:moveTo>
                      <a:pt x="213632" y="71211"/>
                    </a:moveTo>
                    <a:cubicBezTo>
                      <a:pt x="292288" y="71211"/>
                      <a:pt x="356054" y="134976"/>
                      <a:pt x="356054" y="213632"/>
                    </a:cubicBezTo>
                    <a:cubicBezTo>
                      <a:pt x="356054" y="292288"/>
                      <a:pt x="292288" y="356054"/>
                      <a:pt x="213632" y="356054"/>
                    </a:cubicBezTo>
                    <a:cubicBezTo>
                      <a:pt x="134976" y="356054"/>
                      <a:pt x="71211" y="292288"/>
                      <a:pt x="71211" y="213632"/>
                    </a:cubicBezTo>
                    <a:cubicBezTo>
                      <a:pt x="71211" y="134976"/>
                      <a:pt x="134976" y="71211"/>
                      <a:pt x="213632" y="71211"/>
                    </a:cubicBezTo>
                    <a:moveTo>
                      <a:pt x="213632" y="0"/>
                    </a:moveTo>
                    <a:cubicBezTo>
                      <a:pt x="95647" y="0"/>
                      <a:pt x="0" y="95647"/>
                      <a:pt x="0" y="213632"/>
                    </a:cubicBezTo>
                    <a:cubicBezTo>
                      <a:pt x="0" y="331618"/>
                      <a:pt x="95647" y="427264"/>
                      <a:pt x="213632" y="427264"/>
                    </a:cubicBezTo>
                    <a:cubicBezTo>
                      <a:pt x="331618" y="427264"/>
                      <a:pt x="427264" y="331618"/>
                      <a:pt x="427264" y="213632"/>
                    </a:cubicBezTo>
                    <a:cubicBezTo>
                      <a:pt x="427264" y="95647"/>
                      <a:pt x="331618" y="0"/>
                      <a:pt x="213632" y="0"/>
                    </a:cubicBezTo>
                    <a:close/>
                  </a:path>
                </a:pathLst>
              </a:custGeom>
              <a:grpFill/>
              <a:ln w="35520" cap="flat">
                <a:noFill/>
                <a:prstDash val="solid"/>
                <a:miter/>
              </a:ln>
            </p:spPr>
            <p:txBody>
              <a:bodyPr rtlCol="0" anchor="ctr"/>
              <a:lstStyle/>
              <a:p>
                <a:endParaRPr lang="en-US" sz="1350"/>
              </a:p>
            </p:txBody>
          </p:sp>
          <p:sp>
            <p:nvSpPr>
              <p:cNvPr id="35" name="Freeform: Shape 34">
                <a:extLst>
                  <a:ext uri="{FF2B5EF4-FFF2-40B4-BE49-F238E27FC236}">
                    <a16:creationId xmlns:a16="http://schemas.microsoft.com/office/drawing/2014/main" id="{67B43741-438F-682D-82E6-9A8615E56F13}"/>
                  </a:ext>
                </a:extLst>
              </p:cNvPr>
              <p:cNvSpPr/>
              <p:nvPr/>
            </p:nvSpPr>
            <p:spPr>
              <a:xfrm>
                <a:off x="1888429" y="1721127"/>
                <a:ext cx="71210" cy="178026"/>
              </a:xfrm>
              <a:custGeom>
                <a:avLst/>
                <a:gdLst>
                  <a:gd name="connsiteX0" fmla="*/ 0 w 71210"/>
                  <a:gd name="connsiteY0" fmla="*/ 0 h 178026"/>
                  <a:gd name="connsiteX1" fmla="*/ 71211 w 71210"/>
                  <a:gd name="connsiteY1" fmla="*/ 0 h 178026"/>
                  <a:gd name="connsiteX2" fmla="*/ 71211 w 71210"/>
                  <a:gd name="connsiteY2" fmla="*/ 178027 h 178026"/>
                  <a:gd name="connsiteX3" fmla="*/ 0 w 71210"/>
                  <a:gd name="connsiteY3" fmla="*/ 178027 h 178026"/>
                </a:gdLst>
                <a:ahLst/>
                <a:cxnLst>
                  <a:cxn ang="0">
                    <a:pos x="connsiteX0" y="connsiteY0"/>
                  </a:cxn>
                  <a:cxn ang="0">
                    <a:pos x="connsiteX1" y="connsiteY1"/>
                  </a:cxn>
                  <a:cxn ang="0">
                    <a:pos x="connsiteX2" y="connsiteY2"/>
                  </a:cxn>
                  <a:cxn ang="0">
                    <a:pos x="connsiteX3" y="connsiteY3"/>
                  </a:cxn>
                </a:cxnLst>
                <a:rect l="l" t="t" r="r" b="b"/>
                <a:pathLst>
                  <a:path w="71210" h="178026">
                    <a:moveTo>
                      <a:pt x="0" y="0"/>
                    </a:moveTo>
                    <a:lnTo>
                      <a:pt x="71211" y="0"/>
                    </a:lnTo>
                    <a:lnTo>
                      <a:pt x="71211" y="178027"/>
                    </a:lnTo>
                    <a:lnTo>
                      <a:pt x="0" y="178027"/>
                    </a:lnTo>
                    <a:close/>
                  </a:path>
                </a:pathLst>
              </a:custGeom>
              <a:grpFill/>
              <a:ln w="35520" cap="flat">
                <a:noFill/>
                <a:prstDash val="solid"/>
                <a:miter/>
              </a:ln>
            </p:spPr>
            <p:txBody>
              <a:bodyPr rtlCol="0" anchor="ctr"/>
              <a:lstStyle/>
              <a:p>
                <a:endParaRPr lang="en-US" sz="1350"/>
              </a:p>
            </p:txBody>
          </p:sp>
          <p:sp>
            <p:nvSpPr>
              <p:cNvPr id="36" name="Freeform: Shape 35">
                <a:extLst>
                  <a:ext uri="{FF2B5EF4-FFF2-40B4-BE49-F238E27FC236}">
                    <a16:creationId xmlns:a16="http://schemas.microsoft.com/office/drawing/2014/main" id="{61032E38-E3CA-D0D9-693E-78D8DA3BC760}"/>
                  </a:ext>
                </a:extLst>
              </p:cNvPr>
              <p:cNvSpPr/>
              <p:nvPr/>
            </p:nvSpPr>
            <p:spPr>
              <a:xfrm>
                <a:off x="2208878" y="2148391"/>
                <a:ext cx="178026" cy="71210"/>
              </a:xfrm>
              <a:custGeom>
                <a:avLst/>
                <a:gdLst>
                  <a:gd name="connsiteX0" fmla="*/ 0 w 178026"/>
                  <a:gd name="connsiteY0" fmla="*/ 0 h 71210"/>
                  <a:gd name="connsiteX1" fmla="*/ 178027 w 178026"/>
                  <a:gd name="connsiteY1" fmla="*/ 0 h 71210"/>
                  <a:gd name="connsiteX2" fmla="*/ 178027 w 178026"/>
                  <a:gd name="connsiteY2" fmla="*/ 71211 h 71210"/>
                  <a:gd name="connsiteX3" fmla="*/ 0 w 178026"/>
                  <a:gd name="connsiteY3" fmla="*/ 71211 h 71210"/>
                </a:gdLst>
                <a:ahLst/>
                <a:cxnLst>
                  <a:cxn ang="0">
                    <a:pos x="connsiteX0" y="connsiteY0"/>
                  </a:cxn>
                  <a:cxn ang="0">
                    <a:pos x="connsiteX1" y="connsiteY1"/>
                  </a:cxn>
                  <a:cxn ang="0">
                    <a:pos x="connsiteX2" y="connsiteY2"/>
                  </a:cxn>
                  <a:cxn ang="0">
                    <a:pos x="connsiteX3" y="connsiteY3"/>
                  </a:cxn>
                </a:cxnLst>
                <a:rect l="l" t="t" r="r" b="b"/>
                <a:pathLst>
                  <a:path w="178026" h="71210">
                    <a:moveTo>
                      <a:pt x="0" y="0"/>
                    </a:moveTo>
                    <a:lnTo>
                      <a:pt x="178027" y="0"/>
                    </a:lnTo>
                    <a:lnTo>
                      <a:pt x="178027" y="71211"/>
                    </a:lnTo>
                    <a:lnTo>
                      <a:pt x="0" y="71211"/>
                    </a:lnTo>
                    <a:close/>
                  </a:path>
                </a:pathLst>
              </a:custGeom>
              <a:grpFill/>
              <a:ln w="35520" cap="flat">
                <a:noFill/>
                <a:prstDash val="solid"/>
                <a:miter/>
              </a:ln>
            </p:spPr>
            <p:txBody>
              <a:bodyPr rtlCol="0" anchor="ctr"/>
              <a:lstStyle/>
              <a:p>
                <a:endParaRPr lang="en-US" sz="1350"/>
              </a:p>
            </p:txBody>
          </p:sp>
          <p:sp>
            <p:nvSpPr>
              <p:cNvPr id="37" name="Freeform: Shape 36">
                <a:extLst>
                  <a:ext uri="{FF2B5EF4-FFF2-40B4-BE49-F238E27FC236}">
                    <a16:creationId xmlns:a16="http://schemas.microsoft.com/office/drawing/2014/main" id="{E524EDFE-5321-65E6-410B-65FF5E4C9E0F}"/>
                  </a:ext>
                </a:extLst>
              </p:cNvPr>
              <p:cNvSpPr/>
              <p:nvPr/>
            </p:nvSpPr>
            <p:spPr>
              <a:xfrm>
                <a:off x="2093160" y="1840049"/>
                <a:ext cx="174110" cy="178026"/>
              </a:xfrm>
              <a:custGeom>
                <a:avLst/>
                <a:gdLst>
                  <a:gd name="connsiteX0" fmla="*/ 50204 w 174110"/>
                  <a:gd name="connsiteY0" fmla="*/ 178027 h 178026"/>
                  <a:gd name="connsiteX1" fmla="*/ 174110 w 174110"/>
                  <a:gd name="connsiteY1" fmla="*/ 51628 h 178026"/>
                  <a:gd name="connsiteX2" fmla="*/ 123551 w 174110"/>
                  <a:gd name="connsiteY2" fmla="*/ 0 h 178026"/>
                  <a:gd name="connsiteX3" fmla="*/ 0 w 174110"/>
                  <a:gd name="connsiteY3" fmla="*/ 126399 h 178026"/>
                  <a:gd name="connsiteX4" fmla="*/ 50204 w 174110"/>
                  <a:gd name="connsiteY4" fmla="*/ 178027 h 1780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110" h="178026">
                    <a:moveTo>
                      <a:pt x="50204" y="178027"/>
                    </a:moveTo>
                    <a:lnTo>
                      <a:pt x="174110" y="51628"/>
                    </a:lnTo>
                    <a:lnTo>
                      <a:pt x="123551" y="0"/>
                    </a:lnTo>
                    <a:lnTo>
                      <a:pt x="0" y="126399"/>
                    </a:lnTo>
                    <a:lnTo>
                      <a:pt x="50204" y="178027"/>
                    </a:lnTo>
                    <a:close/>
                  </a:path>
                </a:pathLst>
              </a:custGeom>
              <a:grpFill/>
              <a:ln w="35520" cap="flat">
                <a:noFill/>
                <a:prstDash val="solid"/>
                <a:miter/>
              </a:ln>
            </p:spPr>
            <p:txBody>
              <a:bodyPr rtlCol="0" anchor="ctr"/>
              <a:lstStyle/>
              <a:p>
                <a:endParaRPr lang="en-US" sz="1350"/>
              </a:p>
            </p:txBody>
          </p:sp>
          <p:sp>
            <p:nvSpPr>
              <p:cNvPr id="38" name="Freeform: Shape 37">
                <a:extLst>
                  <a:ext uri="{FF2B5EF4-FFF2-40B4-BE49-F238E27FC236}">
                    <a16:creationId xmlns:a16="http://schemas.microsoft.com/office/drawing/2014/main" id="{32FF3103-7D5A-93C7-EB99-69FBECC356E7}"/>
                  </a:ext>
                </a:extLst>
              </p:cNvPr>
              <p:cNvSpPr/>
              <p:nvPr/>
            </p:nvSpPr>
            <p:spPr>
              <a:xfrm>
                <a:off x="1580799" y="2353834"/>
                <a:ext cx="174110" cy="178026"/>
              </a:xfrm>
              <a:custGeom>
                <a:avLst/>
                <a:gdLst>
                  <a:gd name="connsiteX0" fmla="*/ 123907 w 174110"/>
                  <a:gd name="connsiteY0" fmla="*/ 0 h 178026"/>
                  <a:gd name="connsiteX1" fmla="*/ 0 w 174110"/>
                  <a:gd name="connsiteY1" fmla="*/ 126755 h 178026"/>
                  <a:gd name="connsiteX2" fmla="*/ 50560 w 174110"/>
                  <a:gd name="connsiteY2" fmla="*/ 178027 h 178026"/>
                  <a:gd name="connsiteX3" fmla="*/ 174110 w 174110"/>
                  <a:gd name="connsiteY3" fmla="*/ 51628 h 178026"/>
                  <a:gd name="connsiteX4" fmla="*/ 123907 w 174110"/>
                  <a:gd name="connsiteY4" fmla="*/ 0 h 1780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110" h="178026">
                    <a:moveTo>
                      <a:pt x="123907" y="0"/>
                    </a:moveTo>
                    <a:lnTo>
                      <a:pt x="0" y="126755"/>
                    </a:lnTo>
                    <a:lnTo>
                      <a:pt x="50560" y="178027"/>
                    </a:lnTo>
                    <a:lnTo>
                      <a:pt x="174110" y="51628"/>
                    </a:lnTo>
                    <a:lnTo>
                      <a:pt x="123907" y="0"/>
                    </a:lnTo>
                    <a:close/>
                  </a:path>
                </a:pathLst>
              </a:custGeom>
              <a:grpFill/>
              <a:ln w="35520" cap="flat">
                <a:noFill/>
                <a:prstDash val="solid"/>
                <a:miter/>
              </a:ln>
            </p:spPr>
            <p:txBody>
              <a:bodyPr rtlCol="0" anchor="ctr"/>
              <a:lstStyle/>
              <a:p>
                <a:endParaRPr lang="en-US" sz="1350"/>
              </a:p>
            </p:txBody>
          </p:sp>
          <p:sp>
            <p:nvSpPr>
              <p:cNvPr id="39" name="Freeform: Shape 38">
                <a:extLst>
                  <a:ext uri="{FF2B5EF4-FFF2-40B4-BE49-F238E27FC236}">
                    <a16:creationId xmlns:a16="http://schemas.microsoft.com/office/drawing/2014/main" id="{E95F8DD7-E0D2-C51B-3785-00A0E95D0CD4}"/>
                  </a:ext>
                </a:extLst>
              </p:cNvPr>
              <p:cNvSpPr/>
              <p:nvPr/>
            </p:nvSpPr>
            <p:spPr>
              <a:xfrm>
                <a:off x="1888429" y="2473112"/>
                <a:ext cx="71210" cy="178026"/>
              </a:xfrm>
              <a:custGeom>
                <a:avLst/>
                <a:gdLst>
                  <a:gd name="connsiteX0" fmla="*/ 0 w 71210"/>
                  <a:gd name="connsiteY0" fmla="*/ 0 h 178026"/>
                  <a:gd name="connsiteX1" fmla="*/ 71211 w 71210"/>
                  <a:gd name="connsiteY1" fmla="*/ 0 h 178026"/>
                  <a:gd name="connsiteX2" fmla="*/ 71211 w 71210"/>
                  <a:gd name="connsiteY2" fmla="*/ 178027 h 178026"/>
                  <a:gd name="connsiteX3" fmla="*/ 0 w 71210"/>
                  <a:gd name="connsiteY3" fmla="*/ 178027 h 178026"/>
                </a:gdLst>
                <a:ahLst/>
                <a:cxnLst>
                  <a:cxn ang="0">
                    <a:pos x="connsiteX0" y="connsiteY0"/>
                  </a:cxn>
                  <a:cxn ang="0">
                    <a:pos x="connsiteX1" y="connsiteY1"/>
                  </a:cxn>
                  <a:cxn ang="0">
                    <a:pos x="connsiteX2" y="connsiteY2"/>
                  </a:cxn>
                  <a:cxn ang="0">
                    <a:pos x="connsiteX3" y="connsiteY3"/>
                  </a:cxn>
                </a:cxnLst>
                <a:rect l="l" t="t" r="r" b="b"/>
                <a:pathLst>
                  <a:path w="71210" h="178026">
                    <a:moveTo>
                      <a:pt x="0" y="0"/>
                    </a:moveTo>
                    <a:lnTo>
                      <a:pt x="71211" y="0"/>
                    </a:lnTo>
                    <a:lnTo>
                      <a:pt x="71211" y="178027"/>
                    </a:lnTo>
                    <a:lnTo>
                      <a:pt x="0" y="178027"/>
                    </a:lnTo>
                    <a:close/>
                  </a:path>
                </a:pathLst>
              </a:custGeom>
              <a:grpFill/>
              <a:ln w="35520" cap="flat">
                <a:noFill/>
                <a:prstDash val="solid"/>
                <a:miter/>
              </a:ln>
            </p:spPr>
            <p:txBody>
              <a:bodyPr rtlCol="0" anchor="ctr"/>
              <a:lstStyle/>
              <a:p>
                <a:endParaRPr lang="en-US" sz="1350"/>
              </a:p>
            </p:txBody>
          </p:sp>
          <p:sp>
            <p:nvSpPr>
              <p:cNvPr id="40" name="Freeform: Shape 39">
                <a:extLst>
                  <a:ext uri="{FF2B5EF4-FFF2-40B4-BE49-F238E27FC236}">
                    <a16:creationId xmlns:a16="http://schemas.microsoft.com/office/drawing/2014/main" id="{A6CF69EB-EC47-1AF2-88EB-D39A209F67DB}"/>
                  </a:ext>
                </a:extLst>
              </p:cNvPr>
              <p:cNvSpPr/>
              <p:nvPr/>
            </p:nvSpPr>
            <p:spPr>
              <a:xfrm>
                <a:off x="2093160" y="2353834"/>
                <a:ext cx="174110" cy="178026"/>
              </a:xfrm>
              <a:custGeom>
                <a:avLst/>
                <a:gdLst>
                  <a:gd name="connsiteX0" fmla="*/ 50204 w 174110"/>
                  <a:gd name="connsiteY0" fmla="*/ 0 h 178026"/>
                  <a:gd name="connsiteX1" fmla="*/ 174110 w 174110"/>
                  <a:gd name="connsiteY1" fmla="*/ 126755 h 178026"/>
                  <a:gd name="connsiteX2" fmla="*/ 123551 w 174110"/>
                  <a:gd name="connsiteY2" fmla="*/ 178027 h 178026"/>
                  <a:gd name="connsiteX3" fmla="*/ 0 w 174110"/>
                  <a:gd name="connsiteY3" fmla="*/ 51628 h 178026"/>
                  <a:gd name="connsiteX4" fmla="*/ 50204 w 174110"/>
                  <a:gd name="connsiteY4" fmla="*/ 0 h 1780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110" h="178026">
                    <a:moveTo>
                      <a:pt x="50204" y="0"/>
                    </a:moveTo>
                    <a:lnTo>
                      <a:pt x="174110" y="126755"/>
                    </a:lnTo>
                    <a:lnTo>
                      <a:pt x="123551" y="178027"/>
                    </a:lnTo>
                    <a:lnTo>
                      <a:pt x="0" y="51628"/>
                    </a:lnTo>
                    <a:lnTo>
                      <a:pt x="50204" y="0"/>
                    </a:lnTo>
                    <a:close/>
                  </a:path>
                </a:pathLst>
              </a:custGeom>
              <a:grpFill/>
              <a:ln w="35520" cap="flat">
                <a:noFill/>
                <a:prstDash val="solid"/>
                <a:miter/>
              </a:ln>
            </p:spPr>
            <p:txBody>
              <a:bodyPr rtlCol="0" anchor="ctr"/>
              <a:lstStyle/>
              <a:p>
                <a:endParaRPr lang="en-US" sz="1350"/>
              </a:p>
            </p:txBody>
          </p:sp>
        </p:grpSp>
        <p:pic>
          <p:nvPicPr>
            <p:cNvPr id="24" name="Graphic 23" descr="Worm outline">
              <a:extLst>
                <a:ext uri="{FF2B5EF4-FFF2-40B4-BE49-F238E27FC236}">
                  <a16:creationId xmlns:a16="http://schemas.microsoft.com/office/drawing/2014/main" id="{42ECD0C0-4D75-24A7-9856-E4CFE36572F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600537" y="5844886"/>
              <a:ext cx="914400" cy="914400"/>
            </a:xfrm>
            <a:prstGeom prst="rect">
              <a:avLst/>
            </a:prstGeom>
          </p:spPr>
        </p:pic>
        <p:pic>
          <p:nvPicPr>
            <p:cNvPr id="26" name="Graphic 25" descr="Maple Leaf outline">
              <a:extLst>
                <a:ext uri="{FF2B5EF4-FFF2-40B4-BE49-F238E27FC236}">
                  <a16:creationId xmlns:a16="http://schemas.microsoft.com/office/drawing/2014/main" id="{E235927F-D4A5-DCD2-42F4-3E19BF55F29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rot="3768142">
              <a:off x="2331380" y="3980895"/>
              <a:ext cx="878603" cy="878603"/>
            </a:xfrm>
            <a:prstGeom prst="rect">
              <a:avLst/>
            </a:prstGeom>
          </p:spPr>
        </p:pic>
        <p:sp>
          <p:nvSpPr>
            <p:cNvPr id="27" name="Graphic 8" descr="Plant With Roots outline">
              <a:extLst>
                <a:ext uri="{FF2B5EF4-FFF2-40B4-BE49-F238E27FC236}">
                  <a16:creationId xmlns:a16="http://schemas.microsoft.com/office/drawing/2014/main" id="{8323F39E-CB0F-5D34-265E-969AE3653D49}"/>
                </a:ext>
              </a:extLst>
            </p:cNvPr>
            <p:cNvSpPr/>
            <p:nvPr/>
          </p:nvSpPr>
          <p:spPr>
            <a:xfrm>
              <a:off x="263342" y="3000098"/>
              <a:ext cx="1151287" cy="1857925"/>
            </a:xfrm>
            <a:custGeom>
              <a:avLst/>
              <a:gdLst>
                <a:gd name="connsiteX0" fmla="*/ 877817 w 1151287"/>
                <a:gd name="connsiteY0" fmla="*/ 1503569 h 1857925"/>
                <a:gd name="connsiteX1" fmla="*/ 755553 w 1151287"/>
                <a:gd name="connsiteY1" fmla="*/ 1455713 h 1857925"/>
                <a:gd name="connsiteX2" fmla="*/ 755262 w 1151287"/>
                <a:gd name="connsiteY2" fmla="*/ 1455506 h 1857925"/>
                <a:gd name="connsiteX3" fmla="*/ 754909 w 1151287"/>
                <a:gd name="connsiteY3" fmla="*/ 1455340 h 1857925"/>
                <a:gd name="connsiteX4" fmla="*/ 637980 w 1151287"/>
                <a:gd name="connsiteY4" fmla="*/ 1323961 h 1857925"/>
                <a:gd name="connsiteX5" fmla="*/ 637980 w 1151287"/>
                <a:gd name="connsiteY5" fmla="*/ 1156021 h 1857925"/>
                <a:gd name="connsiteX6" fmla="*/ 634160 w 1151287"/>
                <a:gd name="connsiteY6" fmla="*/ 1085972 h 1857925"/>
                <a:gd name="connsiteX7" fmla="*/ 696984 w 1151287"/>
                <a:gd name="connsiteY7" fmla="*/ 1046172 h 1857925"/>
                <a:gd name="connsiteX8" fmla="*/ 973112 w 1151287"/>
                <a:gd name="connsiteY8" fmla="*/ 1114457 h 1857925"/>
                <a:gd name="connsiteX9" fmla="*/ 973112 w 1151287"/>
                <a:gd name="connsiteY9" fmla="*/ 1114457 h 1857925"/>
                <a:gd name="connsiteX10" fmla="*/ 1151288 w 1151287"/>
                <a:gd name="connsiteY10" fmla="*/ 683905 h 1857925"/>
                <a:gd name="connsiteX11" fmla="*/ 881782 w 1151287"/>
                <a:gd name="connsiteY11" fmla="*/ 728334 h 1857925"/>
                <a:gd name="connsiteX12" fmla="*/ 870820 w 1151287"/>
                <a:gd name="connsiteY12" fmla="*/ 728189 h 1857925"/>
                <a:gd name="connsiteX13" fmla="*/ 664285 w 1151287"/>
                <a:gd name="connsiteY13" fmla="*/ 934911 h 1857925"/>
                <a:gd name="connsiteX14" fmla="*/ 664285 w 1151287"/>
                <a:gd name="connsiteY14" fmla="*/ 945686 h 1857925"/>
                <a:gd name="connsiteX15" fmla="*/ 677904 w 1151287"/>
                <a:gd name="connsiteY15" fmla="*/ 1009279 h 1857925"/>
                <a:gd name="connsiteX16" fmla="*/ 627558 w 1151287"/>
                <a:gd name="connsiteY16" fmla="*/ 1037037 h 1857925"/>
                <a:gd name="connsiteX17" fmla="*/ 612174 w 1151287"/>
                <a:gd name="connsiteY17" fmla="*/ 956648 h 1857925"/>
                <a:gd name="connsiteX18" fmla="*/ 596229 w 1151287"/>
                <a:gd name="connsiteY18" fmla="*/ 590312 h 1857925"/>
                <a:gd name="connsiteX19" fmla="*/ 617738 w 1151287"/>
                <a:gd name="connsiteY19" fmla="*/ 498920 h 1857925"/>
                <a:gd name="connsiteX20" fmla="*/ 705185 w 1151287"/>
                <a:gd name="connsiteY20" fmla="*/ 471245 h 1857925"/>
                <a:gd name="connsiteX21" fmla="*/ 704438 w 1151287"/>
                <a:gd name="connsiteY21" fmla="*/ 479445 h 1857925"/>
                <a:gd name="connsiteX22" fmla="*/ 704438 w 1151287"/>
                <a:gd name="connsiteY22" fmla="*/ 487750 h 1857925"/>
                <a:gd name="connsiteX23" fmla="*/ 793276 w 1151287"/>
                <a:gd name="connsiteY23" fmla="*/ 579786 h 1857925"/>
                <a:gd name="connsiteX24" fmla="*/ 793276 w 1151287"/>
                <a:gd name="connsiteY24" fmla="*/ 579786 h 1857925"/>
                <a:gd name="connsiteX25" fmla="*/ 818190 w 1151287"/>
                <a:gd name="connsiteY25" fmla="*/ 581675 h 1857925"/>
                <a:gd name="connsiteX26" fmla="*/ 994517 w 1151287"/>
                <a:gd name="connsiteY26" fmla="*/ 462483 h 1857925"/>
                <a:gd name="connsiteX27" fmla="*/ 869575 w 1151287"/>
                <a:gd name="connsiteY27" fmla="*/ 395112 h 1857925"/>
                <a:gd name="connsiteX28" fmla="*/ 807685 w 1151287"/>
                <a:gd name="connsiteY28" fmla="*/ 374143 h 1857925"/>
                <a:gd name="connsiteX29" fmla="*/ 731241 w 1151287"/>
                <a:gd name="connsiteY29" fmla="*/ 407839 h 1857925"/>
                <a:gd name="connsiteX30" fmla="*/ 716874 w 1151287"/>
                <a:gd name="connsiteY30" fmla="*/ 429825 h 1857925"/>
                <a:gd name="connsiteX31" fmla="*/ 636963 w 1151287"/>
                <a:gd name="connsiteY31" fmla="*/ 443320 h 1857925"/>
                <a:gd name="connsiteX32" fmla="*/ 748909 w 1151287"/>
                <a:gd name="connsiteY32" fmla="*/ 230224 h 1857925"/>
                <a:gd name="connsiteX33" fmla="*/ 768757 w 1151287"/>
                <a:gd name="connsiteY33" fmla="*/ 237179 h 1857925"/>
                <a:gd name="connsiteX34" fmla="*/ 793671 w 1151287"/>
                <a:gd name="connsiteY34" fmla="*/ 240916 h 1857925"/>
                <a:gd name="connsiteX35" fmla="*/ 801705 w 1151287"/>
                <a:gd name="connsiteY35" fmla="*/ 240314 h 1857925"/>
                <a:gd name="connsiteX36" fmla="*/ 890731 w 1151287"/>
                <a:gd name="connsiteY36" fmla="*/ 140244 h 1857925"/>
                <a:gd name="connsiteX37" fmla="*/ 912862 w 1151287"/>
                <a:gd name="connsiteY37" fmla="*/ 0 h 1857925"/>
                <a:gd name="connsiteX38" fmla="*/ 697586 w 1151287"/>
                <a:gd name="connsiteY38" fmla="*/ 89088 h 1857925"/>
                <a:gd name="connsiteX39" fmla="*/ 697586 w 1151287"/>
                <a:gd name="connsiteY39" fmla="*/ 89088 h 1857925"/>
                <a:gd name="connsiteX40" fmla="*/ 684029 w 1151287"/>
                <a:gd name="connsiteY40" fmla="*/ 140244 h 1857925"/>
                <a:gd name="connsiteX41" fmla="*/ 711870 w 1151287"/>
                <a:gd name="connsiteY41" fmla="*/ 210335 h 1857925"/>
                <a:gd name="connsiteX42" fmla="*/ 640347 w 1151287"/>
                <a:gd name="connsiteY42" fmla="*/ 332828 h 1857925"/>
                <a:gd name="connsiteX43" fmla="*/ 604741 w 1151287"/>
                <a:gd name="connsiteY43" fmla="*/ 298073 h 1857925"/>
                <a:gd name="connsiteX44" fmla="*/ 611717 w 1151287"/>
                <a:gd name="connsiteY44" fmla="*/ 273720 h 1857925"/>
                <a:gd name="connsiteX45" fmla="*/ 612610 w 1151287"/>
                <a:gd name="connsiteY45" fmla="*/ 263339 h 1857925"/>
                <a:gd name="connsiteX46" fmla="*/ 509280 w 1151287"/>
                <a:gd name="connsiteY46" fmla="*/ 160009 h 1857925"/>
                <a:gd name="connsiteX47" fmla="*/ 503778 w 1151287"/>
                <a:gd name="connsiteY47" fmla="*/ 160009 h 1857925"/>
                <a:gd name="connsiteX48" fmla="*/ 369036 w 1151287"/>
                <a:gd name="connsiteY48" fmla="*/ 137773 h 1857925"/>
                <a:gd name="connsiteX49" fmla="*/ 458123 w 1151287"/>
                <a:gd name="connsiteY49" fmla="*/ 353049 h 1857925"/>
                <a:gd name="connsiteX50" fmla="*/ 458123 w 1151287"/>
                <a:gd name="connsiteY50" fmla="*/ 353049 h 1857925"/>
                <a:gd name="connsiteX51" fmla="*/ 509259 w 1151287"/>
                <a:gd name="connsiteY51" fmla="*/ 366607 h 1857925"/>
                <a:gd name="connsiteX52" fmla="*/ 581675 w 1151287"/>
                <a:gd name="connsiteY52" fmla="*/ 332994 h 1857925"/>
                <a:gd name="connsiteX53" fmla="*/ 620457 w 1151287"/>
                <a:gd name="connsiteY53" fmla="*/ 374205 h 1857925"/>
                <a:gd name="connsiteX54" fmla="*/ 580035 w 1151287"/>
                <a:gd name="connsiteY54" fmla="*/ 480089 h 1857925"/>
                <a:gd name="connsiteX55" fmla="*/ 579723 w 1151287"/>
                <a:gd name="connsiteY55" fmla="*/ 481106 h 1857925"/>
                <a:gd name="connsiteX56" fmla="*/ 555163 w 1151287"/>
                <a:gd name="connsiteY56" fmla="*/ 583938 h 1857925"/>
                <a:gd name="connsiteX57" fmla="*/ 549370 w 1151287"/>
                <a:gd name="connsiteY57" fmla="*/ 840488 h 1857925"/>
                <a:gd name="connsiteX58" fmla="*/ 469106 w 1151287"/>
                <a:gd name="connsiteY58" fmla="*/ 816820 h 1857925"/>
                <a:gd name="connsiteX59" fmla="*/ 470144 w 1151287"/>
                <a:gd name="connsiteY59" fmla="*/ 814391 h 1857925"/>
                <a:gd name="connsiteX60" fmla="*/ 476705 w 1151287"/>
                <a:gd name="connsiteY60" fmla="*/ 796619 h 1857925"/>
                <a:gd name="connsiteX61" fmla="*/ 487086 w 1151287"/>
                <a:gd name="connsiteY61" fmla="*/ 743116 h 1857925"/>
                <a:gd name="connsiteX62" fmla="*/ 280592 w 1151287"/>
                <a:gd name="connsiteY62" fmla="*/ 536290 h 1857925"/>
                <a:gd name="connsiteX63" fmla="*/ 280467 w 1151287"/>
                <a:gd name="connsiteY63" fmla="*/ 536290 h 1857925"/>
                <a:gd name="connsiteX64" fmla="*/ 269484 w 1151287"/>
                <a:gd name="connsiteY64" fmla="*/ 536456 h 1857925"/>
                <a:gd name="connsiteX65" fmla="*/ 0 w 1151287"/>
                <a:gd name="connsiteY65" fmla="*/ 492027 h 1857925"/>
                <a:gd name="connsiteX66" fmla="*/ 178175 w 1151287"/>
                <a:gd name="connsiteY66" fmla="*/ 922579 h 1857925"/>
                <a:gd name="connsiteX67" fmla="*/ 178175 w 1151287"/>
                <a:gd name="connsiteY67" fmla="*/ 922579 h 1857925"/>
                <a:gd name="connsiteX68" fmla="*/ 356080 w 1151287"/>
                <a:gd name="connsiteY68" fmla="*/ 935347 h 1857925"/>
                <a:gd name="connsiteX69" fmla="*/ 450483 w 1151287"/>
                <a:gd name="connsiteY69" fmla="*/ 854377 h 1857925"/>
                <a:gd name="connsiteX70" fmla="*/ 555827 w 1151287"/>
                <a:gd name="connsiteY70" fmla="*/ 884149 h 1857925"/>
                <a:gd name="connsiteX71" fmla="*/ 571460 w 1151287"/>
                <a:gd name="connsiteY71" fmla="*/ 964974 h 1857925"/>
                <a:gd name="connsiteX72" fmla="*/ 596374 w 1151287"/>
                <a:gd name="connsiteY72" fmla="*/ 1155980 h 1857925"/>
                <a:gd name="connsiteX73" fmla="*/ 596374 w 1151287"/>
                <a:gd name="connsiteY73" fmla="*/ 1241102 h 1857925"/>
                <a:gd name="connsiteX74" fmla="*/ 402607 w 1151287"/>
                <a:gd name="connsiteY74" fmla="*/ 1457997 h 1857925"/>
                <a:gd name="connsiteX75" fmla="*/ 288751 w 1151287"/>
                <a:gd name="connsiteY75" fmla="*/ 1512538 h 1857925"/>
                <a:gd name="connsiteX76" fmla="*/ 288440 w 1151287"/>
                <a:gd name="connsiteY76" fmla="*/ 1512538 h 1857925"/>
                <a:gd name="connsiteX77" fmla="*/ 287983 w 1151287"/>
                <a:gd name="connsiteY77" fmla="*/ 1512911 h 1857925"/>
                <a:gd name="connsiteX78" fmla="*/ 136112 w 1151287"/>
                <a:gd name="connsiteY78" fmla="*/ 1653737 h 1857925"/>
                <a:gd name="connsiteX79" fmla="*/ 140016 w 1151287"/>
                <a:gd name="connsiteY79" fmla="*/ 1682844 h 1857925"/>
                <a:gd name="connsiteX80" fmla="*/ 169123 w 1151287"/>
                <a:gd name="connsiteY80" fmla="*/ 1678941 h 1857925"/>
                <a:gd name="connsiteX81" fmla="*/ 289249 w 1151287"/>
                <a:gd name="connsiteY81" fmla="*/ 1561555 h 1857925"/>
                <a:gd name="connsiteX82" fmla="*/ 288543 w 1151287"/>
                <a:gd name="connsiteY82" fmla="*/ 1685585 h 1857925"/>
                <a:gd name="connsiteX83" fmla="*/ 302777 w 1151287"/>
                <a:gd name="connsiteY83" fmla="*/ 1711265 h 1857925"/>
                <a:gd name="connsiteX84" fmla="*/ 302786 w 1151287"/>
                <a:gd name="connsiteY84" fmla="*/ 1711267 h 1857925"/>
                <a:gd name="connsiteX85" fmla="*/ 308516 w 1151287"/>
                <a:gd name="connsiteY85" fmla="*/ 1712076 h 1857925"/>
                <a:gd name="connsiteX86" fmla="*/ 328468 w 1151287"/>
                <a:gd name="connsiteY86" fmla="*/ 1697024 h 1857925"/>
                <a:gd name="connsiteX87" fmla="*/ 325187 w 1151287"/>
                <a:gd name="connsiteY87" fmla="*/ 1539112 h 1857925"/>
                <a:gd name="connsiteX88" fmla="*/ 418137 w 1151287"/>
                <a:gd name="connsiteY88" fmla="*/ 1496406 h 1857925"/>
                <a:gd name="connsiteX89" fmla="*/ 437985 w 1151287"/>
                <a:gd name="connsiteY89" fmla="*/ 1488309 h 1857925"/>
                <a:gd name="connsiteX90" fmla="*/ 452102 w 1151287"/>
                <a:gd name="connsiteY90" fmla="*/ 1571957 h 1857925"/>
                <a:gd name="connsiteX91" fmla="*/ 479778 w 1151287"/>
                <a:gd name="connsiteY91" fmla="*/ 1581777 h 1857925"/>
                <a:gd name="connsiteX92" fmla="*/ 489598 w 1151287"/>
                <a:gd name="connsiteY92" fmla="*/ 1554102 h 1857925"/>
                <a:gd name="connsiteX93" fmla="*/ 489349 w 1151287"/>
                <a:gd name="connsiteY93" fmla="*/ 1466655 h 1857925"/>
                <a:gd name="connsiteX94" fmla="*/ 490760 w 1151287"/>
                <a:gd name="connsiteY94" fmla="*/ 1463810 h 1857925"/>
                <a:gd name="connsiteX95" fmla="*/ 596374 w 1151287"/>
                <a:gd name="connsiteY95" fmla="*/ 1358217 h 1857925"/>
                <a:gd name="connsiteX96" fmla="*/ 596374 w 1151287"/>
                <a:gd name="connsiteY96" fmla="*/ 1611508 h 1857925"/>
                <a:gd name="connsiteX97" fmla="*/ 458393 w 1151287"/>
                <a:gd name="connsiteY97" fmla="*/ 1729848 h 1857925"/>
                <a:gd name="connsiteX98" fmla="*/ 458331 w 1151287"/>
                <a:gd name="connsiteY98" fmla="*/ 1759209 h 1857925"/>
                <a:gd name="connsiteX99" fmla="*/ 487692 w 1151287"/>
                <a:gd name="connsiteY99" fmla="*/ 1759273 h 1857925"/>
                <a:gd name="connsiteX100" fmla="*/ 489535 w 1151287"/>
                <a:gd name="connsiteY100" fmla="*/ 1757170 h 1857925"/>
                <a:gd name="connsiteX101" fmla="*/ 596270 w 1151287"/>
                <a:gd name="connsiteY101" fmla="*/ 1660131 h 1857925"/>
                <a:gd name="connsiteX102" fmla="*/ 596270 w 1151287"/>
                <a:gd name="connsiteY102" fmla="*/ 1837164 h 1857925"/>
                <a:gd name="connsiteX103" fmla="*/ 617032 w 1151287"/>
                <a:gd name="connsiteY103" fmla="*/ 1857926 h 1857925"/>
                <a:gd name="connsiteX104" fmla="*/ 637793 w 1151287"/>
                <a:gd name="connsiteY104" fmla="*/ 1837164 h 1857925"/>
                <a:gd name="connsiteX105" fmla="*/ 637793 w 1151287"/>
                <a:gd name="connsiteY105" fmla="*/ 1698311 h 1857925"/>
                <a:gd name="connsiteX106" fmla="*/ 735372 w 1151287"/>
                <a:gd name="connsiteY106" fmla="*/ 1766824 h 1857925"/>
                <a:gd name="connsiteX107" fmla="*/ 764584 w 1151287"/>
                <a:gd name="connsiteY107" fmla="*/ 1763866 h 1857925"/>
                <a:gd name="connsiteX108" fmla="*/ 762155 w 1151287"/>
                <a:gd name="connsiteY108" fmla="*/ 1735101 h 1857925"/>
                <a:gd name="connsiteX109" fmla="*/ 637876 w 1151287"/>
                <a:gd name="connsiteY109" fmla="*/ 1653155 h 1857925"/>
                <a:gd name="connsiteX110" fmla="*/ 637876 w 1151287"/>
                <a:gd name="connsiteY110" fmla="*/ 1405865 h 1857925"/>
                <a:gd name="connsiteX111" fmla="*/ 730639 w 1151287"/>
                <a:gd name="connsiteY111" fmla="*/ 1488911 h 1857925"/>
                <a:gd name="connsiteX112" fmla="*/ 730639 w 1151287"/>
                <a:gd name="connsiteY112" fmla="*/ 1488911 h 1857925"/>
                <a:gd name="connsiteX113" fmla="*/ 755553 w 1151287"/>
                <a:gd name="connsiteY113" fmla="*/ 1597805 h 1857925"/>
                <a:gd name="connsiteX114" fmla="*/ 772326 w 1151287"/>
                <a:gd name="connsiteY114" fmla="*/ 1621903 h 1857925"/>
                <a:gd name="connsiteX115" fmla="*/ 796224 w 1151287"/>
                <a:gd name="connsiteY115" fmla="*/ 1606110 h 1857925"/>
                <a:gd name="connsiteX116" fmla="*/ 794979 w 1151287"/>
                <a:gd name="connsiteY116" fmla="*/ 1519119 h 1857925"/>
                <a:gd name="connsiteX117" fmla="*/ 865194 w 1151287"/>
                <a:gd name="connsiteY117" fmla="*/ 1542912 h 1857925"/>
                <a:gd name="connsiteX118" fmla="*/ 926378 w 1151287"/>
                <a:gd name="connsiteY118" fmla="*/ 1563216 h 1857925"/>
                <a:gd name="connsiteX119" fmla="*/ 961278 w 1151287"/>
                <a:gd name="connsiteY119" fmla="*/ 1728104 h 1857925"/>
                <a:gd name="connsiteX120" fmla="*/ 978157 w 1151287"/>
                <a:gd name="connsiteY120" fmla="*/ 1736741 h 1857925"/>
                <a:gd name="connsiteX121" fmla="*/ 998881 w 1151287"/>
                <a:gd name="connsiteY121" fmla="*/ 1715942 h 1857925"/>
                <a:gd name="connsiteX122" fmla="*/ 994974 w 1151287"/>
                <a:gd name="connsiteY122" fmla="*/ 1703855 h 1857925"/>
                <a:gd name="connsiteX123" fmla="*/ 964995 w 1151287"/>
                <a:gd name="connsiteY123" fmla="*/ 1578891 h 1857925"/>
                <a:gd name="connsiteX124" fmla="*/ 1088193 w 1151287"/>
                <a:gd name="connsiteY124" fmla="*/ 1672899 h 1857925"/>
                <a:gd name="connsiteX125" fmla="*/ 1117486 w 1151287"/>
                <a:gd name="connsiteY125" fmla="*/ 1674905 h 1857925"/>
                <a:gd name="connsiteX126" fmla="*/ 1120623 w 1151287"/>
                <a:gd name="connsiteY126" fmla="*/ 1647031 h 1857925"/>
                <a:gd name="connsiteX127" fmla="*/ 877817 w 1151287"/>
                <a:gd name="connsiteY127" fmla="*/ 1503569 h 1857925"/>
                <a:gd name="connsiteX128" fmla="*/ 705808 w 1151287"/>
                <a:gd name="connsiteY128" fmla="*/ 934911 h 1857925"/>
                <a:gd name="connsiteX129" fmla="*/ 870364 w 1151287"/>
                <a:gd name="connsiteY129" fmla="*/ 769774 h 1857925"/>
                <a:gd name="connsiteX130" fmla="*/ 881907 w 1151287"/>
                <a:gd name="connsiteY130" fmla="*/ 769920 h 1857925"/>
                <a:gd name="connsiteX131" fmla="*/ 1109121 w 1151287"/>
                <a:gd name="connsiteY131" fmla="*/ 737365 h 1857925"/>
                <a:gd name="connsiteX132" fmla="*/ 964683 w 1151287"/>
                <a:gd name="connsiteY132" fmla="*/ 1071626 h 1857925"/>
                <a:gd name="connsiteX133" fmla="*/ 952641 w 1151287"/>
                <a:gd name="connsiteY133" fmla="*/ 1078498 h 1857925"/>
                <a:gd name="connsiteX134" fmla="*/ 736161 w 1151287"/>
                <a:gd name="connsiteY134" fmla="*/ 1029563 h 1857925"/>
                <a:gd name="connsiteX135" fmla="*/ 751712 w 1151287"/>
                <a:gd name="connsiteY135" fmla="*/ 1023334 h 1857925"/>
                <a:gd name="connsiteX136" fmla="*/ 898163 w 1151287"/>
                <a:gd name="connsiteY136" fmla="*/ 948904 h 1857925"/>
                <a:gd name="connsiteX137" fmla="*/ 901890 w 1151287"/>
                <a:gd name="connsiteY137" fmla="*/ 919766 h 1857925"/>
                <a:gd name="connsiteX138" fmla="*/ 872751 w 1151287"/>
                <a:gd name="connsiteY138" fmla="*/ 916039 h 1857925"/>
                <a:gd name="connsiteX139" fmla="*/ 736141 w 1151287"/>
                <a:gd name="connsiteY139" fmla="*/ 984843 h 1857925"/>
                <a:gd name="connsiteX140" fmla="*/ 715940 w 1151287"/>
                <a:gd name="connsiteY140" fmla="*/ 993147 h 1857925"/>
                <a:gd name="connsiteX141" fmla="*/ 705787 w 1151287"/>
                <a:gd name="connsiteY141" fmla="*/ 945977 h 1857925"/>
                <a:gd name="connsiteX142" fmla="*/ 745961 w 1151287"/>
                <a:gd name="connsiteY142" fmla="*/ 479445 h 1857925"/>
                <a:gd name="connsiteX143" fmla="*/ 746438 w 1151287"/>
                <a:gd name="connsiteY143" fmla="*/ 474172 h 1857925"/>
                <a:gd name="connsiteX144" fmla="*/ 780217 w 1151287"/>
                <a:gd name="connsiteY144" fmla="*/ 481833 h 1857925"/>
                <a:gd name="connsiteX145" fmla="*/ 806379 w 1151287"/>
                <a:gd name="connsiteY145" fmla="*/ 468504 h 1857925"/>
                <a:gd name="connsiteX146" fmla="*/ 793050 w 1151287"/>
                <a:gd name="connsiteY146" fmla="*/ 442342 h 1857925"/>
                <a:gd name="connsiteX147" fmla="*/ 791927 w 1151287"/>
                <a:gd name="connsiteY147" fmla="*/ 442012 h 1857925"/>
                <a:gd name="connsiteX148" fmla="*/ 762861 w 1151287"/>
                <a:gd name="connsiteY148" fmla="*/ 434829 h 1857925"/>
                <a:gd name="connsiteX149" fmla="*/ 807685 w 1151287"/>
                <a:gd name="connsiteY149" fmla="*/ 415666 h 1857925"/>
                <a:gd name="connsiteX150" fmla="*/ 844080 w 1151287"/>
                <a:gd name="connsiteY150" fmla="*/ 427832 h 1857925"/>
                <a:gd name="connsiteX151" fmla="*/ 928101 w 1151287"/>
                <a:gd name="connsiteY151" fmla="*/ 478158 h 1857925"/>
                <a:gd name="connsiteX152" fmla="*/ 818190 w 1151287"/>
                <a:gd name="connsiteY152" fmla="*/ 540131 h 1857925"/>
                <a:gd name="connsiteX153" fmla="*/ 805173 w 1151287"/>
                <a:gd name="connsiteY153" fmla="*/ 539425 h 1857925"/>
                <a:gd name="connsiteX154" fmla="*/ 798695 w 1151287"/>
                <a:gd name="connsiteY154" fmla="*/ 538574 h 1857925"/>
                <a:gd name="connsiteX155" fmla="*/ 745919 w 1151287"/>
                <a:gd name="connsiteY155" fmla="*/ 485342 h 1857925"/>
                <a:gd name="connsiteX156" fmla="*/ 733504 w 1151287"/>
                <a:gd name="connsiteY156" fmla="*/ 109683 h 1857925"/>
                <a:gd name="connsiteX157" fmla="*/ 736618 w 1151287"/>
                <a:gd name="connsiteY157" fmla="*/ 104451 h 1857925"/>
                <a:gd name="connsiteX158" fmla="*/ 860024 w 1151287"/>
                <a:gd name="connsiteY158" fmla="*/ 43454 h 1857925"/>
                <a:gd name="connsiteX159" fmla="*/ 849083 w 1151287"/>
                <a:gd name="connsiteY159" fmla="*/ 140846 h 1857925"/>
                <a:gd name="connsiteX160" fmla="*/ 795103 w 1151287"/>
                <a:gd name="connsiteY160" fmla="*/ 199414 h 1857925"/>
                <a:gd name="connsiteX161" fmla="*/ 793650 w 1151287"/>
                <a:gd name="connsiteY161" fmla="*/ 199414 h 1857925"/>
                <a:gd name="connsiteX162" fmla="*/ 779117 w 1151287"/>
                <a:gd name="connsiteY162" fmla="*/ 197006 h 1857925"/>
                <a:gd name="connsiteX163" fmla="*/ 773428 w 1151287"/>
                <a:gd name="connsiteY163" fmla="*/ 195117 h 1857925"/>
                <a:gd name="connsiteX164" fmla="*/ 789165 w 1151287"/>
                <a:gd name="connsiteY164" fmla="*/ 174355 h 1857925"/>
                <a:gd name="connsiteX165" fmla="*/ 786196 w 1151287"/>
                <a:gd name="connsiteY165" fmla="*/ 145144 h 1857925"/>
                <a:gd name="connsiteX166" fmla="*/ 756985 w 1151287"/>
                <a:gd name="connsiteY166" fmla="*/ 148113 h 1857925"/>
                <a:gd name="connsiteX167" fmla="*/ 735954 w 1151287"/>
                <a:gd name="connsiteY167" fmla="*/ 175808 h 1857925"/>
                <a:gd name="connsiteX168" fmla="*/ 725573 w 1151287"/>
                <a:gd name="connsiteY168" fmla="*/ 140244 h 1857925"/>
                <a:gd name="connsiteX169" fmla="*/ 733566 w 1151287"/>
                <a:gd name="connsiteY169" fmla="*/ 109683 h 1857925"/>
                <a:gd name="connsiteX170" fmla="*/ 570547 w 1151287"/>
                <a:gd name="connsiteY170" fmla="*/ 267761 h 1857925"/>
                <a:gd name="connsiteX171" fmla="*/ 569467 w 1151287"/>
                <a:gd name="connsiteY171" fmla="*/ 272619 h 1857925"/>
                <a:gd name="connsiteX172" fmla="*/ 542477 w 1151287"/>
                <a:gd name="connsiteY172" fmla="*/ 258668 h 1857925"/>
                <a:gd name="connsiteX173" fmla="*/ 515616 w 1151287"/>
                <a:gd name="connsiteY173" fmla="*/ 270524 h 1857925"/>
                <a:gd name="connsiteX174" fmla="*/ 527218 w 1151287"/>
                <a:gd name="connsiteY174" fmla="*/ 297284 h 1857925"/>
                <a:gd name="connsiteX175" fmla="*/ 547979 w 1151287"/>
                <a:gd name="connsiteY175" fmla="*/ 308018 h 1857925"/>
                <a:gd name="connsiteX176" fmla="*/ 515903 w 1151287"/>
                <a:gd name="connsiteY176" fmla="*/ 324627 h 1857925"/>
                <a:gd name="connsiteX177" fmla="*/ 509259 w 1151287"/>
                <a:gd name="connsiteY177" fmla="*/ 325001 h 1857925"/>
                <a:gd name="connsiteX178" fmla="*/ 478698 w 1151287"/>
                <a:gd name="connsiteY178" fmla="*/ 316904 h 1857925"/>
                <a:gd name="connsiteX179" fmla="*/ 473424 w 1151287"/>
                <a:gd name="connsiteY179" fmla="*/ 313893 h 1857925"/>
                <a:gd name="connsiteX180" fmla="*/ 412469 w 1151287"/>
                <a:gd name="connsiteY180" fmla="*/ 190528 h 1857925"/>
                <a:gd name="connsiteX181" fmla="*/ 503819 w 1151287"/>
                <a:gd name="connsiteY181" fmla="*/ 201532 h 1857925"/>
                <a:gd name="connsiteX182" fmla="*/ 509819 w 1151287"/>
                <a:gd name="connsiteY182" fmla="*/ 201532 h 1857925"/>
                <a:gd name="connsiteX183" fmla="*/ 571004 w 1151287"/>
                <a:gd name="connsiteY183" fmla="*/ 263256 h 1857925"/>
                <a:gd name="connsiteX184" fmla="*/ 570609 w 1151287"/>
                <a:gd name="connsiteY184" fmla="*/ 267761 h 1857925"/>
                <a:gd name="connsiteX185" fmla="*/ 437673 w 1151287"/>
                <a:gd name="connsiteY185" fmla="*/ 782127 h 1857925"/>
                <a:gd name="connsiteX186" fmla="*/ 431113 w 1151287"/>
                <a:gd name="connsiteY186" fmla="*/ 799899 h 1857925"/>
                <a:gd name="connsiteX187" fmla="*/ 430324 w 1151287"/>
                <a:gd name="connsiteY187" fmla="*/ 801747 h 1857925"/>
                <a:gd name="connsiteX188" fmla="*/ 281692 w 1151287"/>
                <a:gd name="connsiteY188" fmla="*/ 721068 h 1857925"/>
                <a:gd name="connsiteX189" fmla="*/ 252813 w 1151287"/>
                <a:gd name="connsiteY189" fmla="*/ 726383 h 1857925"/>
                <a:gd name="connsiteX190" fmla="*/ 258128 w 1151287"/>
                <a:gd name="connsiteY190" fmla="*/ 755262 h 1857925"/>
                <a:gd name="connsiteX191" fmla="*/ 411015 w 1151287"/>
                <a:gd name="connsiteY191" fmla="*/ 838889 h 1857925"/>
                <a:gd name="connsiteX192" fmla="*/ 340842 w 1151287"/>
                <a:gd name="connsiteY192" fmla="*/ 896731 h 1857925"/>
                <a:gd name="connsiteX193" fmla="*/ 198771 w 1151287"/>
                <a:gd name="connsiteY193" fmla="*/ 886516 h 1857925"/>
                <a:gd name="connsiteX194" fmla="*/ 187248 w 1151287"/>
                <a:gd name="connsiteY194" fmla="*/ 879955 h 1857925"/>
                <a:gd name="connsiteX195" fmla="*/ 42291 w 1151287"/>
                <a:gd name="connsiteY195" fmla="*/ 545488 h 1857925"/>
                <a:gd name="connsiteX196" fmla="*/ 269484 w 1151287"/>
                <a:gd name="connsiteY196" fmla="*/ 578021 h 1857925"/>
                <a:gd name="connsiteX197" fmla="*/ 281048 w 1151287"/>
                <a:gd name="connsiteY197" fmla="*/ 577855 h 1857925"/>
                <a:gd name="connsiteX198" fmla="*/ 445604 w 1151287"/>
                <a:gd name="connsiteY198" fmla="*/ 742909 h 1857925"/>
                <a:gd name="connsiteX199" fmla="*/ 437777 w 1151287"/>
                <a:gd name="connsiteY199" fmla="*/ 782127 h 1857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1151287" h="1857925">
                  <a:moveTo>
                    <a:pt x="877817" y="1503569"/>
                  </a:moveTo>
                  <a:cubicBezTo>
                    <a:pt x="835522" y="1491874"/>
                    <a:pt x="794549" y="1475835"/>
                    <a:pt x="755553" y="1455713"/>
                  </a:cubicBezTo>
                  <a:lnTo>
                    <a:pt x="755262" y="1455506"/>
                  </a:lnTo>
                  <a:cubicBezTo>
                    <a:pt x="755158" y="1455506"/>
                    <a:pt x="755033" y="1455506"/>
                    <a:pt x="754909" y="1455340"/>
                  </a:cubicBezTo>
                  <a:cubicBezTo>
                    <a:pt x="702596" y="1425535"/>
                    <a:pt x="661517" y="1379378"/>
                    <a:pt x="637980" y="1323961"/>
                  </a:cubicBezTo>
                  <a:lnTo>
                    <a:pt x="637980" y="1156021"/>
                  </a:lnTo>
                  <a:cubicBezTo>
                    <a:pt x="637941" y="1132621"/>
                    <a:pt x="636666" y="1109237"/>
                    <a:pt x="634160" y="1085972"/>
                  </a:cubicBezTo>
                  <a:cubicBezTo>
                    <a:pt x="652277" y="1068698"/>
                    <a:pt x="673628" y="1055174"/>
                    <a:pt x="696984" y="1046172"/>
                  </a:cubicBezTo>
                  <a:cubicBezTo>
                    <a:pt x="756132" y="1138870"/>
                    <a:pt x="877578" y="1168904"/>
                    <a:pt x="973112" y="1114457"/>
                  </a:cubicBezTo>
                  <a:lnTo>
                    <a:pt x="973112" y="1114457"/>
                  </a:lnTo>
                  <a:cubicBezTo>
                    <a:pt x="1131606" y="1027113"/>
                    <a:pt x="1151288" y="865319"/>
                    <a:pt x="1151288" y="683905"/>
                  </a:cubicBezTo>
                  <a:cubicBezTo>
                    <a:pt x="1151288" y="683905"/>
                    <a:pt x="990697" y="728334"/>
                    <a:pt x="881782" y="728334"/>
                  </a:cubicBezTo>
                  <a:cubicBezTo>
                    <a:pt x="878066" y="728334"/>
                    <a:pt x="874412" y="728334"/>
                    <a:pt x="870820" y="728189"/>
                  </a:cubicBezTo>
                  <a:cubicBezTo>
                    <a:pt x="756705" y="728247"/>
                    <a:pt x="664239" y="820796"/>
                    <a:pt x="664285" y="934911"/>
                  </a:cubicBezTo>
                  <a:cubicBezTo>
                    <a:pt x="664285" y="935285"/>
                    <a:pt x="664285" y="939666"/>
                    <a:pt x="664285" y="945686"/>
                  </a:cubicBezTo>
                  <a:cubicBezTo>
                    <a:pt x="664374" y="967598"/>
                    <a:pt x="669012" y="989252"/>
                    <a:pt x="677904" y="1009279"/>
                  </a:cubicBezTo>
                  <a:cubicBezTo>
                    <a:pt x="660332" y="1017021"/>
                    <a:pt x="643484" y="1026310"/>
                    <a:pt x="627558" y="1037037"/>
                  </a:cubicBezTo>
                  <a:cubicBezTo>
                    <a:pt x="623115" y="1010047"/>
                    <a:pt x="617738" y="983638"/>
                    <a:pt x="612174" y="956648"/>
                  </a:cubicBezTo>
                  <a:cubicBezTo>
                    <a:pt x="591620" y="856993"/>
                    <a:pt x="570360" y="754099"/>
                    <a:pt x="596229" y="590312"/>
                  </a:cubicBezTo>
                  <a:cubicBezTo>
                    <a:pt x="601276" y="559388"/>
                    <a:pt x="608464" y="528849"/>
                    <a:pt x="617738" y="498920"/>
                  </a:cubicBezTo>
                  <a:cubicBezTo>
                    <a:pt x="644007" y="482298"/>
                    <a:pt x="674134" y="472762"/>
                    <a:pt x="705185" y="471245"/>
                  </a:cubicBezTo>
                  <a:cubicBezTo>
                    <a:pt x="704978" y="473985"/>
                    <a:pt x="704438" y="476684"/>
                    <a:pt x="704438" y="479445"/>
                  </a:cubicBezTo>
                  <a:lnTo>
                    <a:pt x="704438" y="487750"/>
                  </a:lnTo>
                  <a:cubicBezTo>
                    <a:pt x="709030" y="535362"/>
                    <a:pt x="745857" y="573514"/>
                    <a:pt x="793276" y="579786"/>
                  </a:cubicBezTo>
                  <a:lnTo>
                    <a:pt x="793276" y="579786"/>
                  </a:lnTo>
                  <a:cubicBezTo>
                    <a:pt x="801525" y="581019"/>
                    <a:pt x="809850" y="581650"/>
                    <a:pt x="818190" y="581675"/>
                  </a:cubicBezTo>
                  <a:cubicBezTo>
                    <a:pt x="893658" y="581675"/>
                    <a:pt x="944835" y="527695"/>
                    <a:pt x="994517" y="462483"/>
                  </a:cubicBezTo>
                  <a:cubicBezTo>
                    <a:pt x="950410" y="444921"/>
                    <a:pt x="908484" y="422314"/>
                    <a:pt x="869575" y="395112"/>
                  </a:cubicBezTo>
                  <a:cubicBezTo>
                    <a:pt x="851807" y="381517"/>
                    <a:pt x="830057" y="374149"/>
                    <a:pt x="807685" y="374143"/>
                  </a:cubicBezTo>
                  <a:cubicBezTo>
                    <a:pt x="778604" y="374153"/>
                    <a:pt x="750867" y="386380"/>
                    <a:pt x="731241" y="407839"/>
                  </a:cubicBezTo>
                  <a:cubicBezTo>
                    <a:pt x="725577" y="414557"/>
                    <a:pt x="720752" y="421940"/>
                    <a:pt x="716874" y="429825"/>
                  </a:cubicBezTo>
                  <a:cubicBezTo>
                    <a:pt x="689616" y="429122"/>
                    <a:pt x="662479" y="433706"/>
                    <a:pt x="636963" y="443320"/>
                  </a:cubicBezTo>
                  <a:cubicBezTo>
                    <a:pt x="666403" y="368421"/>
                    <a:pt x="703939" y="296964"/>
                    <a:pt x="748909" y="230224"/>
                  </a:cubicBezTo>
                  <a:cubicBezTo>
                    <a:pt x="755345" y="233029"/>
                    <a:pt x="761978" y="235354"/>
                    <a:pt x="768757" y="237179"/>
                  </a:cubicBezTo>
                  <a:cubicBezTo>
                    <a:pt x="776877" y="239444"/>
                    <a:pt x="785244" y="240698"/>
                    <a:pt x="793671" y="240916"/>
                  </a:cubicBezTo>
                  <a:cubicBezTo>
                    <a:pt x="796361" y="240929"/>
                    <a:pt x="799048" y="240728"/>
                    <a:pt x="801705" y="240314"/>
                  </a:cubicBezTo>
                  <a:cubicBezTo>
                    <a:pt x="851126" y="231871"/>
                    <a:pt x="888098" y="190310"/>
                    <a:pt x="890731" y="140244"/>
                  </a:cubicBezTo>
                  <a:cubicBezTo>
                    <a:pt x="892666" y="92798"/>
                    <a:pt x="900092" y="45736"/>
                    <a:pt x="912862" y="0"/>
                  </a:cubicBezTo>
                  <a:cubicBezTo>
                    <a:pt x="822135" y="0"/>
                    <a:pt x="741269" y="9841"/>
                    <a:pt x="697586" y="89088"/>
                  </a:cubicBezTo>
                  <a:lnTo>
                    <a:pt x="697586" y="89088"/>
                  </a:lnTo>
                  <a:cubicBezTo>
                    <a:pt x="688680" y="104665"/>
                    <a:pt x="684006" y="122301"/>
                    <a:pt x="684029" y="140244"/>
                  </a:cubicBezTo>
                  <a:cubicBezTo>
                    <a:pt x="682256" y="166613"/>
                    <a:pt x="692487" y="192370"/>
                    <a:pt x="711870" y="210335"/>
                  </a:cubicBezTo>
                  <a:cubicBezTo>
                    <a:pt x="685590" y="249692"/>
                    <a:pt x="661706" y="290597"/>
                    <a:pt x="640347" y="332828"/>
                  </a:cubicBezTo>
                  <a:cubicBezTo>
                    <a:pt x="629385" y="320350"/>
                    <a:pt x="617480" y="308732"/>
                    <a:pt x="604741" y="298073"/>
                  </a:cubicBezTo>
                  <a:cubicBezTo>
                    <a:pt x="608063" y="290275"/>
                    <a:pt x="610407" y="282095"/>
                    <a:pt x="611717" y="273720"/>
                  </a:cubicBezTo>
                  <a:cubicBezTo>
                    <a:pt x="612248" y="270284"/>
                    <a:pt x="612547" y="266814"/>
                    <a:pt x="612610" y="263339"/>
                  </a:cubicBezTo>
                  <a:cubicBezTo>
                    <a:pt x="612610" y="206272"/>
                    <a:pt x="566347" y="160009"/>
                    <a:pt x="509280" y="160009"/>
                  </a:cubicBezTo>
                  <a:cubicBezTo>
                    <a:pt x="507473" y="160009"/>
                    <a:pt x="505646" y="160009"/>
                    <a:pt x="503778" y="160009"/>
                  </a:cubicBezTo>
                  <a:cubicBezTo>
                    <a:pt x="458200" y="157407"/>
                    <a:pt x="413031" y="149954"/>
                    <a:pt x="369036" y="137773"/>
                  </a:cubicBezTo>
                  <a:cubicBezTo>
                    <a:pt x="369036" y="228501"/>
                    <a:pt x="378877" y="309388"/>
                    <a:pt x="458123" y="353049"/>
                  </a:cubicBezTo>
                  <a:lnTo>
                    <a:pt x="458123" y="353049"/>
                  </a:lnTo>
                  <a:cubicBezTo>
                    <a:pt x="473692" y="361954"/>
                    <a:pt x="491323" y="366627"/>
                    <a:pt x="509259" y="366607"/>
                  </a:cubicBezTo>
                  <a:cubicBezTo>
                    <a:pt x="537196" y="366733"/>
                    <a:pt x="563739" y="354413"/>
                    <a:pt x="581675" y="332994"/>
                  </a:cubicBezTo>
                  <a:cubicBezTo>
                    <a:pt x="596125" y="345214"/>
                    <a:pt x="609136" y="359039"/>
                    <a:pt x="620457" y="374205"/>
                  </a:cubicBezTo>
                  <a:cubicBezTo>
                    <a:pt x="604837" y="408642"/>
                    <a:pt x="591337" y="444003"/>
                    <a:pt x="580035" y="480089"/>
                  </a:cubicBezTo>
                  <a:cubicBezTo>
                    <a:pt x="580035" y="480442"/>
                    <a:pt x="579786" y="480753"/>
                    <a:pt x="579723" y="481106"/>
                  </a:cubicBezTo>
                  <a:cubicBezTo>
                    <a:pt x="569064" y="514746"/>
                    <a:pt x="560855" y="549113"/>
                    <a:pt x="555163" y="583938"/>
                  </a:cubicBezTo>
                  <a:cubicBezTo>
                    <a:pt x="540781" y="668720"/>
                    <a:pt x="538829" y="755144"/>
                    <a:pt x="549370" y="840488"/>
                  </a:cubicBezTo>
                  <a:cubicBezTo>
                    <a:pt x="522177" y="834168"/>
                    <a:pt x="495378" y="826266"/>
                    <a:pt x="469106" y="816820"/>
                  </a:cubicBezTo>
                  <a:cubicBezTo>
                    <a:pt x="469418" y="815989"/>
                    <a:pt x="469833" y="815221"/>
                    <a:pt x="470144" y="814391"/>
                  </a:cubicBezTo>
                  <a:lnTo>
                    <a:pt x="476705" y="796619"/>
                  </a:lnTo>
                  <a:cubicBezTo>
                    <a:pt x="483261" y="779528"/>
                    <a:pt x="486776" y="761420"/>
                    <a:pt x="487086" y="743116"/>
                  </a:cubicBezTo>
                  <a:cubicBezTo>
                    <a:pt x="487177" y="628982"/>
                    <a:pt x="394726" y="536382"/>
                    <a:pt x="280592" y="536290"/>
                  </a:cubicBezTo>
                  <a:cubicBezTo>
                    <a:pt x="280550" y="536290"/>
                    <a:pt x="280509" y="536290"/>
                    <a:pt x="280467" y="536290"/>
                  </a:cubicBezTo>
                  <a:cubicBezTo>
                    <a:pt x="276875" y="536415"/>
                    <a:pt x="273201" y="536456"/>
                    <a:pt x="269484" y="536456"/>
                  </a:cubicBezTo>
                  <a:cubicBezTo>
                    <a:pt x="160569" y="536456"/>
                    <a:pt x="0" y="492027"/>
                    <a:pt x="0" y="492027"/>
                  </a:cubicBezTo>
                  <a:cubicBezTo>
                    <a:pt x="0" y="673462"/>
                    <a:pt x="19682" y="835214"/>
                    <a:pt x="178175" y="922579"/>
                  </a:cubicBezTo>
                  <a:lnTo>
                    <a:pt x="178175" y="922579"/>
                  </a:lnTo>
                  <a:cubicBezTo>
                    <a:pt x="232485" y="953551"/>
                    <a:pt x="297905" y="958245"/>
                    <a:pt x="356080" y="935347"/>
                  </a:cubicBezTo>
                  <a:cubicBezTo>
                    <a:pt x="395457" y="919244"/>
                    <a:pt x="428571" y="890843"/>
                    <a:pt x="450483" y="854377"/>
                  </a:cubicBezTo>
                  <a:cubicBezTo>
                    <a:pt x="484756" y="867067"/>
                    <a:pt x="519982" y="877022"/>
                    <a:pt x="555827" y="884149"/>
                  </a:cubicBezTo>
                  <a:cubicBezTo>
                    <a:pt x="560540" y="911990"/>
                    <a:pt x="566021" y="938607"/>
                    <a:pt x="571460" y="964974"/>
                  </a:cubicBezTo>
                  <a:cubicBezTo>
                    <a:pt x="586552" y="1027572"/>
                    <a:pt x="594904" y="1091604"/>
                    <a:pt x="596374" y="1155980"/>
                  </a:cubicBezTo>
                  <a:lnTo>
                    <a:pt x="596374" y="1241102"/>
                  </a:lnTo>
                  <a:cubicBezTo>
                    <a:pt x="556180" y="1395941"/>
                    <a:pt x="491695" y="1422059"/>
                    <a:pt x="402607" y="1457997"/>
                  </a:cubicBezTo>
                  <a:cubicBezTo>
                    <a:pt x="363148" y="1472846"/>
                    <a:pt x="325052" y="1491095"/>
                    <a:pt x="288751" y="1512538"/>
                  </a:cubicBezTo>
                  <a:lnTo>
                    <a:pt x="288440" y="1512538"/>
                  </a:lnTo>
                  <a:cubicBezTo>
                    <a:pt x="288253" y="1512538"/>
                    <a:pt x="288170" y="1512808"/>
                    <a:pt x="287983" y="1512911"/>
                  </a:cubicBezTo>
                  <a:cubicBezTo>
                    <a:pt x="228960" y="1549892"/>
                    <a:pt x="177436" y="1597668"/>
                    <a:pt x="136112" y="1653737"/>
                  </a:cubicBezTo>
                  <a:cubicBezTo>
                    <a:pt x="129153" y="1662853"/>
                    <a:pt x="130899" y="1675885"/>
                    <a:pt x="140016" y="1682844"/>
                  </a:cubicBezTo>
                  <a:cubicBezTo>
                    <a:pt x="149132" y="1689803"/>
                    <a:pt x="162164" y="1688057"/>
                    <a:pt x="169123" y="1678941"/>
                  </a:cubicBezTo>
                  <a:cubicBezTo>
                    <a:pt x="202636" y="1633646"/>
                    <a:pt x="243194" y="1594014"/>
                    <a:pt x="289249" y="1561555"/>
                  </a:cubicBezTo>
                  <a:cubicBezTo>
                    <a:pt x="301864" y="1601974"/>
                    <a:pt x="301617" y="1645312"/>
                    <a:pt x="288543" y="1685585"/>
                  </a:cubicBezTo>
                  <a:cubicBezTo>
                    <a:pt x="285383" y="1696607"/>
                    <a:pt x="291755" y="1708105"/>
                    <a:pt x="302777" y="1711265"/>
                  </a:cubicBezTo>
                  <a:cubicBezTo>
                    <a:pt x="302782" y="1711265"/>
                    <a:pt x="302784" y="1711267"/>
                    <a:pt x="302786" y="1711267"/>
                  </a:cubicBezTo>
                  <a:cubicBezTo>
                    <a:pt x="304650" y="1711798"/>
                    <a:pt x="306577" y="1712070"/>
                    <a:pt x="308516" y="1712076"/>
                  </a:cubicBezTo>
                  <a:cubicBezTo>
                    <a:pt x="317780" y="1712072"/>
                    <a:pt x="325920" y="1705931"/>
                    <a:pt x="328468" y="1697024"/>
                  </a:cubicBezTo>
                  <a:cubicBezTo>
                    <a:pt x="345075" y="1645503"/>
                    <a:pt x="343918" y="1589899"/>
                    <a:pt x="325187" y="1539112"/>
                  </a:cubicBezTo>
                  <a:cubicBezTo>
                    <a:pt x="355188" y="1522831"/>
                    <a:pt x="386241" y="1508564"/>
                    <a:pt x="418137" y="1496406"/>
                  </a:cubicBezTo>
                  <a:cubicBezTo>
                    <a:pt x="424822" y="1493707"/>
                    <a:pt x="431438" y="1491008"/>
                    <a:pt x="437985" y="1488309"/>
                  </a:cubicBezTo>
                  <a:cubicBezTo>
                    <a:pt x="434005" y="1516978"/>
                    <a:pt x="438933" y="1546182"/>
                    <a:pt x="452102" y="1571957"/>
                  </a:cubicBezTo>
                  <a:cubicBezTo>
                    <a:pt x="457033" y="1582311"/>
                    <a:pt x="469424" y="1586708"/>
                    <a:pt x="479778" y="1581777"/>
                  </a:cubicBezTo>
                  <a:cubicBezTo>
                    <a:pt x="490131" y="1576846"/>
                    <a:pt x="494529" y="1564456"/>
                    <a:pt x="489598" y="1554102"/>
                  </a:cubicBezTo>
                  <a:cubicBezTo>
                    <a:pt x="464435" y="1501326"/>
                    <a:pt x="488041" y="1468399"/>
                    <a:pt x="489349" y="1466655"/>
                  </a:cubicBezTo>
                  <a:cubicBezTo>
                    <a:pt x="489888" y="1465743"/>
                    <a:pt x="490362" y="1464792"/>
                    <a:pt x="490760" y="1463810"/>
                  </a:cubicBezTo>
                  <a:cubicBezTo>
                    <a:pt x="535966" y="1440283"/>
                    <a:pt x="572839" y="1403417"/>
                    <a:pt x="596374" y="1358217"/>
                  </a:cubicBezTo>
                  <a:lnTo>
                    <a:pt x="596374" y="1611508"/>
                  </a:lnTo>
                  <a:cubicBezTo>
                    <a:pt x="533924" y="1643999"/>
                    <a:pt x="461653" y="1726111"/>
                    <a:pt x="458393" y="1729848"/>
                  </a:cubicBezTo>
                  <a:cubicBezTo>
                    <a:pt x="450267" y="1737939"/>
                    <a:pt x="450240" y="1751083"/>
                    <a:pt x="458331" y="1759209"/>
                  </a:cubicBezTo>
                  <a:cubicBezTo>
                    <a:pt x="466420" y="1767335"/>
                    <a:pt x="479566" y="1767362"/>
                    <a:pt x="487692" y="1759273"/>
                  </a:cubicBezTo>
                  <a:cubicBezTo>
                    <a:pt x="488352" y="1758613"/>
                    <a:pt x="488969" y="1757912"/>
                    <a:pt x="489535" y="1757170"/>
                  </a:cubicBezTo>
                  <a:cubicBezTo>
                    <a:pt x="521442" y="1721002"/>
                    <a:pt x="557237" y="1688458"/>
                    <a:pt x="596270" y="1660131"/>
                  </a:cubicBezTo>
                  <a:lnTo>
                    <a:pt x="596270" y="1837164"/>
                  </a:lnTo>
                  <a:cubicBezTo>
                    <a:pt x="596270" y="1848631"/>
                    <a:pt x="605565" y="1857926"/>
                    <a:pt x="617032" y="1857926"/>
                  </a:cubicBezTo>
                  <a:cubicBezTo>
                    <a:pt x="628498" y="1857926"/>
                    <a:pt x="637793" y="1848631"/>
                    <a:pt x="637793" y="1837164"/>
                  </a:cubicBezTo>
                  <a:lnTo>
                    <a:pt x="637793" y="1698311"/>
                  </a:lnTo>
                  <a:cubicBezTo>
                    <a:pt x="672453" y="1717950"/>
                    <a:pt x="705131" y="1740895"/>
                    <a:pt x="735372" y="1766824"/>
                  </a:cubicBezTo>
                  <a:cubicBezTo>
                    <a:pt x="744256" y="1774074"/>
                    <a:pt x="757334" y="1772750"/>
                    <a:pt x="764584" y="1763866"/>
                  </a:cubicBezTo>
                  <a:cubicBezTo>
                    <a:pt x="771663" y="1755190"/>
                    <a:pt x="770588" y="1742465"/>
                    <a:pt x="762155" y="1735101"/>
                  </a:cubicBezTo>
                  <a:cubicBezTo>
                    <a:pt x="747871" y="1723038"/>
                    <a:pt x="682783" y="1669370"/>
                    <a:pt x="637876" y="1653155"/>
                  </a:cubicBezTo>
                  <a:lnTo>
                    <a:pt x="637876" y="1405865"/>
                  </a:lnTo>
                  <a:cubicBezTo>
                    <a:pt x="662699" y="1439686"/>
                    <a:pt x="694289" y="1467967"/>
                    <a:pt x="730639" y="1488911"/>
                  </a:cubicBezTo>
                  <a:lnTo>
                    <a:pt x="730639" y="1488911"/>
                  </a:lnTo>
                  <a:cubicBezTo>
                    <a:pt x="731054" y="1489202"/>
                    <a:pt x="771560" y="1519721"/>
                    <a:pt x="755553" y="1597805"/>
                  </a:cubicBezTo>
                  <a:cubicBezTo>
                    <a:pt x="753530" y="1609091"/>
                    <a:pt x="761040" y="1619881"/>
                    <a:pt x="772326" y="1621903"/>
                  </a:cubicBezTo>
                  <a:cubicBezTo>
                    <a:pt x="783230" y="1623859"/>
                    <a:pt x="793747" y="1616908"/>
                    <a:pt x="796224" y="1606110"/>
                  </a:cubicBezTo>
                  <a:cubicBezTo>
                    <a:pt x="802820" y="1577436"/>
                    <a:pt x="802393" y="1547593"/>
                    <a:pt x="794979" y="1519119"/>
                  </a:cubicBezTo>
                  <a:cubicBezTo>
                    <a:pt x="818211" y="1528026"/>
                    <a:pt x="841796" y="1535521"/>
                    <a:pt x="865194" y="1542912"/>
                  </a:cubicBezTo>
                  <a:cubicBezTo>
                    <a:pt x="885955" y="1549452"/>
                    <a:pt x="906364" y="1555908"/>
                    <a:pt x="926378" y="1563216"/>
                  </a:cubicBezTo>
                  <a:cubicBezTo>
                    <a:pt x="914731" y="1586449"/>
                    <a:pt x="899845" y="1642692"/>
                    <a:pt x="961278" y="1728104"/>
                  </a:cubicBezTo>
                  <a:cubicBezTo>
                    <a:pt x="965186" y="1733533"/>
                    <a:pt x="971468" y="1736749"/>
                    <a:pt x="978157" y="1736741"/>
                  </a:cubicBezTo>
                  <a:cubicBezTo>
                    <a:pt x="989624" y="1736720"/>
                    <a:pt x="998902" y="1727409"/>
                    <a:pt x="998881" y="1715942"/>
                  </a:cubicBezTo>
                  <a:cubicBezTo>
                    <a:pt x="998875" y="1711605"/>
                    <a:pt x="997507" y="1707376"/>
                    <a:pt x="994974" y="1703855"/>
                  </a:cubicBezTo>
                  <a:cubicBezTo>
                    <a:pt x="939105" y="1626165"/>
                    <a:pt x="960427" y="1585867"/>
                    <a:pt x="964995" y="1578891"/>
                  </a:cubicBezTo>
                  <a:cubicBezTo>
                    <a:pt x="1013060" y="1599804"/>
                    <a:pt x="1055334" y="1632062"/>
                    <a:pt x="1088193" y="1672899"/>
                  </a:cubicBezTo>
                  <a:cubicBezTo>
                    <a:pt x="1095728" y="1681543"/>
                    <a:pt x="1108843" y="1682439"/>
                    <a:pt x="1117486" y="1674905"/>
                  </a:cubicBezTo>
                  <a:cubicBezTo>
                    <a:pt x="1125599" y="1667832"/>
                    <a:pt x="1126961" y="1655730"/>
                    <a:pt x="1120623" y="1647031"/>
                  </a:cubicBezTo>
                  <a:cubicBezTo>
                    <a:pt x="1048186" y="1557341"/>
                    <a:pt x="961569" y="1529998"/>
                    <a:pt x="877817" y="1503569"/>
                  </a:cubicBezTo>
                  <a:close/>
                  <a:moveTo>
                    <a:pt x="705808" y="934911"/>
                  </a:moveTo>
                  <a:cubicBezTo>
                    <a:pt x="705910" y="843978"/>
                    <a:pt x="779430" y="770196"/>
                    <a:pt x="870364" y="769774"/>
                  </a:cubicBezTo>
                  <a:cubicBezTo>
                    <a:pt x="874142" y="769878"/>
                    <a:pt x="878004" y="769920"/>
                    <a:pt x="881907" y="769920"/>
                  </a:cubicBezTo>
                  <a:cubicBezTo>
                    <a:pt x="958561" y="766897"/>
                    <a:pt x="1034701" y="755989"/>
                    <a:pt x="1109121" y="737365"/>
                  </a:cubicBezTo>
                  <a:cubicBezTo>
                    <a:pt x="1104263" y="896938"/>
                    <a:pt x="1073972" y="1005396"/>
                    <a:pt x="964683" y="1071626"/>
                  </a:cubicBezTo>
                  <a:lnTo>
                    <a:pt x="952641" y="1078498"/>
                  </a:lnTo>
                  <a:cubicBezTo>
                    <a:pt x="878703" y="1120751"/>
                    <a:pt x="784737" y="1099510"/>
                    <a:pt x="736161" y="1029563"/>
                  </a:cubicBezTo>
                  <a:lnTo>
                    <a:pt x="751712" y="1023334"/>
                  </a:lnTo>
                  <a:cubicBezTo>
                    <a:pt x="803595" y="1005085"/>
                    <a:pt x="852839" y="980059"/>
                    <a:pt x="898163" y="948904"/>
                  </a:cubicBezTo>
                  <a:cubicBezTo>
                    <a:pt x="907238" y="941887"/>
                    <a:pt x="908907" y="928840"/>
                    <a:pt x="901890" y="919766"/>
                  </a:cubicBezTo>
                  <a:cubicBezTo>
                    <a:pt x="894873" y="910691"/>
                    <a:pt x="881826" y="909022"/>
                    <a:pt x="872751" y="916039"/>
                  </a:cubicBezTo>
                  <a:cubicBezTo>
                    <a:pt x="830371" y="944767"/>
                    <a:pt x="784453" y="967893"/>
                    <a:pt x="736141" y="984843"/>
                  </a:cubicBezTo>
                  <a:cubicBezTo>
                    <a:pt x="729269" y="987625"/>
                    <a:pt x="722563" y="990344"/>
                    <a:pt x="715940" y="993147"/>
                  </a:cubicBezTo>
                  <a:cubicBezTo>
                    <a:pt x="709325" y="978296"/>
                    <a:pt x="705868" y="962233"/>
                    <a:pt x="705787" y="945977"/>
                  </a:cubicBezTo>
                  <a:close/>
                  <a:moveTo>
                    <a:pt x="745961" y="479445"/>
                  </a:moveTo>
                  <a:cubicBezTo>
                    <a:pt x="745961" y="477681"/>
                    <a:pt x="746293" y="475937"/>
                    <a:pt x="746438" y="474172"/>
                  </a:cubicBezTo>
                  <a:cubicBezTo>
                    <a:pt x="757840" y="476049"/>
                    <a:pt x="769120" y="478607"/>
                    <a:pt x="780217" y="481833"/>
                  </a:cubicBezTo>
                  <a:cubicBezTo>
                    <a:pt x="791121" y="485377"/>
                    <a:pt x="802835" y="479410"/>
                    <a:pt x="806379" y="468504"/>
                  </a:cubicBezTo>
                  <a:cubicBezTo>
                    <a:pt x="809923" y="457600"/>
                    <a:pt x="803954" y="445886"/>
                    <a:pt x="793050" y="442342"/>
                  </a:cubicBezTo>
                  <a:cubicBezTo>
                    <a:pt x="792678" y="442222"/>
                    <a:pt x="792305" y="442112"/>
                    <a:pt x="791927" y="442012"/>
                  </a:cubicBezTo>
                  <a:cubicBezTo>
                    <a:pt x="782023" y="439085"/>
                    <a:pt x="772390" y="436718"/>
                    <a:pt x="762861" y="434829"/>
                  </a:cubicBezTo>
                  <a:cubicBezTo>
                    <a:pt x="774578" y="422617"/>
                    <a:pt x="790760" y="415699"/>
                    <a:pt x="807685" y="415666"/>
                  </a:cubicBezTo>
                  <a:cubicBezTo>
                    <a:pt x="820818" y="415643"/>
                    <a:pt x="833599" y="419916"/>
                    <a:pt x="844080" y="427832"/>
                  </a:cubicBezTo>
                  <a:cubicBezTo>
                    <a:pt x="870276" y="447460"/>
                    <a:pt x="898433" y="464327"/>
                    <a:pt x="928101" y="478158"/>
                  </a:cubicBezTo>
                  <a:cubicBezTo>
                    <a:pt x="893035" y="517231"/>
                    <a:pt x="859588" y="540131"/>
                    <a:pt x="818190" y="540131"/>
                  </a:cubicBezTo>
                  <a:cubicBezTo>
                    <a:pt x="813842" y="540117"/>
                    <a:pt x="809497" y="539882"/>
                    <a:pt x="805173" y="539425"/>
                  </a:cubicBezTo>
                  <a:lnTo>
                    <a:pt x="798695" y="538574"/>
                  </a:lnTo>
                  <a:cubicBezTo>
                    <a:pt x="771030" y="534924"/>
                    <a:pt x="749330" y="513035"/>
                    <a:pt x="745919" y="485342"/>
                  </a:cubicBezTo>
                  <a:close/>
                  <a:moveTo>
                    <a:pt x="733504" y="109683"/>
                  </a:moveTo>
                  <a:lnTo>
                    <a:pt x="736618" y="104451"/>
                  </a:lnTo>
                  <a:cubicBezTo>
                    <a:pt x="761532" y="63468"/>
                    <a:pt x="801913" y="48167"/>
                    <a:pt x="860024" y="43454"/>
                  </a:cubicBezTo>
                  <a:cubicBezTo>
                    <a:pt x="853042" y="75456"/>
                    <a:pt x="849376" y="108092"/>
                    <a:pt x="849083" y="140846"/>
                  </a:cubicBezTo>
                  <a:cubicBezTo>
                    <a:pt x="845985" y="170143"/>
                    <a:pt x="824049" y="193941"/>
                    <a:pt x="795103" y="199414"/>
                  </a:cubicBezTo>
                  <a:cubicBezTo>
                    <a:pt x="794619" y="199456"/>
                    <a:pt x="794134" y="199456"/>
                    <a:pt x="793650" y="199414"/>
                  </a:cubicBezTo>
                  <a:cubicBezTo>
                    <a:pt x="788727" y="199198"/>
                    <a:pt x="783846" y="198389"/>
                    <a:pt x="779117" y="197006"/>
                  </a:cubicBezTo>
                  <a:cubicBezTo>
                    <a:pt x="777269" y="196528"/>
                    <a:pt x="775317" y="195739"/>
                    <a:pt x="773428" y="195117"/>
                  </a:cubicBezTo>
                  <a:cubicBezTo>
                    <a:pt x="782978" y="182078"/>
                    <a:pt x="788875" y="174750"/>
                    <a:pt x="789165" y="174355"/>
                  </a:cubicBezTo>
                  <a:cubicBezTo>
                    <a:pt x="796411" y="165469"/>
                    <a:pt x="795082" y="152389"/>
                    <a:pt x="786196" y="145144"/>
                  </a:cubicBezTo>
                  <a:cubicBezTo>
                    <a:pt x="777311" y="137897"/>
                    <a:pt x="764231" y="139226"/>
                    <a:pt x="756985" y="148113"/>
                  </a:cubicBezTo>
                  <a:cubicBezTo>
                    <a:pt x="755615" y="149794"/>
                    <a:pt x="747684" y="159718"/>
                    <a:pt x="735954" y="175808"/>
                  </a:cubicBezTo>
                  <a:cubicBezTo>
                    <a:pt x="728465" y="165521"/>
                    <a:pt x="724794" y="152946"/>
                    <a:pt x="725573" y="140244"/>
                  </a:cubicBezTo>
                  <a:cubicBezTo>
                    <a:pt x="725506" y="129532"/>
                    <a:pt x="728264" y="118991"/>
                    <a:pt x="733566" y="109683"/>
                  </a:cubicBezTo>
                  <a:close/>
                  <a:moveTo>
                    <a:pt x="570547" y="267761"/>
                  </a:moveTo>
                  <a:cubicBezTo>
                    <a:pt x="570318" y="269401"/>
                    <a:pt x="569841" y="271000"/>
                    <a:pt x="569467" y="272619"/>
                  </a:cubicBezTo>
                  <a:cubicBezTo>
                    <a:pt x="560882" y="267213"/>
                    <a:pt x="551853" y="262546"/>
                    <a:pt x="542477" y="258668"/>
                  </a:cubicBezTo>
                  <a:cubicBezTo>
                    <a:pt x="531785" y="254524"/>
                    <a:pt x="519760" y="259832"/>
                    <a:pt x="515616" y="270524"/>
                  </a:cubicBezTo>
                  <a:cubicBezTo>
                    <a:pt x="511511" y="281115"/>
                    <a:pt x="516681" y="293040"/>
                    <a:pt x="527218" y="297284"/>
                  </a:cubicBezTo>
                  <a:cubicBezTo>
                    <a:pt x="534426" y="300276"/>
                    <a:pt x="541371" y="303867"/>
                    <a:pt x="547979" y="308018"/>
                  </a:cubicBezTo>
                  <a:cubicBezTo>
                    <a:pt x="539367" y="316883"/>
                    <a:pt x="528112" y="322711"/>
                    <a:pt x="515903" y="324627"/>
                  </a:cubicBezTo>
                  <a:cubicBezTo>
                    <a:pt x="513698" y="324878"/>
                    <a:pt x="511478" y="325003"/>
                    <a:pt x="509259" y="325001"/>
                  </a:cubicBezTo>
                  <a:cubicBezTo>
                    <a:pt x="498536" y="325042"/>
                    <a:pt x="487993" y="322248"/>
                    <a:pt x="478698" y="316904"/>
                  </a:cubicBezTo>
                  <a:lnTo>
                    <a:pt x="473424" y="313893"/>
                  </a:lnTo>
                  <a:cubicBezTo>
                    <a:pt x="432483" y="288979"/>
                    <a:pt x="417182" y="248619"/>
                    <a:pt x="412469" y="190528"/>
                  </a:cubicBezTo>
                  <a:cubicBezTo>
                    <a:pt x="442515" y="197000"/>
                    <a:pt x="473094" y="200685"/>
                    <a:pt x="503819" y="201532"/>
                  </a:cubicBezTo>
                  <a:cubicBezTo>
                    <a:pt x="505895" y="201532"/>
                    <a:pt x="507868" y="201532"/>
                    <a:pt x="509819" y="201532"/>
                  </a:cubicBezTo>
                  <a:cubicBezTo>
                    <a:pt x="543661" y="201918"/>
                    <a:pt x="570914" y="229413"/>
                    <a:pt x="571004" y="263256"/>
                  </a:cubicBezTo>
                  <a:cubicBezTo>
                    <a:pt x="570956" y="264763"/>
                    <a:pt x="570825" y="266268"/>
                    <a:pt x="570609" y="267761"/>
                  </a:cubicBezTo>
                  <a:close/>
                  <a:moveTo>
                    <a:pt x="437673" y="782127"/>
                  </a:moveTo>
                  <a:lnTo>
                    <a:pt x="431113" y="799899"/>
                  </a:lnTo>
                  <a:cubicBezTo>
                    <a:pt x="430884" y="800543"/>
                    <a:pt x="430552" y="801124"/>
                    <a:pt x="430324" y="801747"/>
                  </a:cubicBezTo>
                  <a:cubicBezTo>
                    <a:pt x="378094" y="780126"/>
                    <a:pt x="328279" y="753084"/>
                    <a:pt x="281692" y="721068"/>
                  </a:cubicBezTo>
                  <a:cubicBezTo>
                    <a:pt x="272250" y="714561"/>
                    <a:pt x="259319" y="716940"/>
                    <a:pt x="252813" y="726383"/>
                  </a:cubicBezTo>
                  <a:cubicBezTo>
                    <a:pt x="246306" y="735825"/>
                    <a:pt x="248685" y="748755"/>
                    <a:pt x="258128" y="755262"/>
                  </a:cubicBezTo>
                  <a:cubicBezTo>
                    <a:pt x="306114" y="788264"/>
                    <a:pt x="357341" y="816286"/>
                    <a:pt x="411015" y="838889"/>
                  </a:cubicBezTo>
                  <a:cubicBezTo>
                    <a:pt x="393952" y="864768"/>
                    <a:pt x="369501" y="884919"/>
                    <a:pt x="340842" y="896731"/>
                  </a:cubicBezTo>
                  <a:cubicBezTo>
                    <a:pt x="294379" y="914999"/>
                    <a:pt x="242141" y="911243"/>
                    <a:pt x="198771" y="886516"/>
                  </a:cubicBezTo>
                  <a:lnTo>
                    <a:pt x="187248" y="879955"/>
                  </a:lnTo>
                  <a:cubicBezTo>
                    <a:pt x="77544" y="813851"/>
                    <a:pt x="47149" y="705330"/>
                    <a:pt x="42291" y="545488"/>
                  </a:cubicBezTo>
                  <a:cubicBezTo>
                    <a:pt x="116705" y="564102"/>
                    <a:pt x="192837" y="575004"/>
                    <a:pt x="269484" y="578021"/>
                  </a:cubicBezTo>
                  <a:cubicBezTo>
                    <a:pt x="273387" y="578021"/>
                    <a:pt x="277249" y="578021"/>
                    <a:pt x="281048" y="577855"/>
                  </a:cubicBezTo>
                  <a:cubicBezTo>
                    <a:pt x="371949" y="578276"/>
                    <a:pt x="445457" y="652007"/>
                    <a:pt x="445604" y="742909"/>
                  </a:cubicBezTo>
                  <a:cubicBezTo>
                    <a:pt x="445307" y="756339"/>
                    <a:pt x="442658" y="769612"/>
                    <a:pt x="437777" y="782127"/>
                  </a:cubicBezTo>
                  <a:close/>
                </a:path>
              </a:pathLst>
            </a:custGeom>
            <a:solidFill>
              <a:srgbClr val="00B050"/>
            </a:solidFill>
            <a:ln w="9979" cap="flat">
              <a:solidFill>
                <a:schemeClr val="accent6"/>
              </a:solidFill>
              <a:prstDash val="solid"/>
              <a:miter/>
            </a:ln>
          </p:spPr>
          <p:txBody>
            <a:bodyPr rtlCol="0" anchor="ctr"/>
            <a:lstStyle/>
            <a:p>
              <a:endParaRPr lang="en-US" sz="1350"/>
            </a:p>
          </p:txBody>
        </p:sp>
        <p:sp>
          <p:nvSpPr>
            <p:cNvPr id="41" name="Graphic 18" descr="Plant With Roots outline">
              <a:extLst>
                <a:ext uri="{FF2B5EF4-FFF2-40B4-BE49-F238E27FC236}">
                  <a16:creationId xmlns:a16="http://schemas.microsoft.com/office/drawing/2014/main" id="{BBBAC509-FA9A-163E-85BB-24EC3797A6AD}"/>
                </a:ext>
              </a:extLst>
            </p:cNvPr>
            <p:cNvSpPr/>
            <p:nvPr/>
          </p:nvSpPr>
          <p:spPr>
            <a:xfrm>
              <a:off x="1650641" y="3488363"/>
              <a:ext cx="723751" cy="1167975"/>
            </a:xfrm>
            <a:custGeom>
              <a:avLst/>
              <a:gdLst>
                <a:gd name="connsiteX0" fmla="*/ 551835 w 723751"/>
                <a:gd name="connsiteY0" fmla="*/ 945211 h 1167975"/>
                <a:gd name="connsiteX1" fmla="*/ 474974 w 723751"/>
                <a:gd name="connsiteY1" fmla="*/ 915127 h 1167975"/>
                <a:gd name="connsiteX2" fmla="*/ 474792 w 723751"/>
                <a:gd name="connsiteY2" fmla="*/ 914996 h 1167975"/>
                <a:gd name="connsiteX3" fmla="*/ 474570 w 723751"/>
                <a:gd name="connsiteY3" fmla="*/ 914892 h 1167975"/>
                <a:gd name="connsiteX4" fmla="*/ 401063 w 723751"/>
                <a:gd name="connsiteY4" fmla="*/ 832301 h 1167975"/>
                <a:gd name="connsiteX5" fmla="*/ 401063 w 723751"/>
                <a:gd name="connsiteY5" fmla="*/ 726727 h 1167975"/>
                <a:gd name="connsiteX6" fmla="*/ 398662 w 723751"/>
                <a:gd name="connsiteY6" fmla="*/ 682691 h 1167975"/>
                <a:gd name="connsiteX7" fmla="*/ 438156 w 723751"/>
                <a:gd name="connsiteY7" fmla="*/ 657671 h 1167975"/>
                <a:gd name="connsiteX8" fmla="*/ 611742 w 723751"/>
                <a:gd name="connsiteY8" fmla="*/ 700598 h 1167975"/>
                <a:gd name="connsiteX9" fmla="*/ 611742 w 723751"/>
                <a:gd name="connsiteY9" fmla="*/ 700598 h 1167975"/>
                <a:gd name="connsiteX10" fmla="*/ 723751 w 723751"/>
                <a:gd name="connsiteY10" fmla="*/ 429933 h 1167975"/>
                <a:gd name="connsiteX11" fmla="*/ 554328 w 723751"/>
                <a:gd name="connsiteY11" fmla="*/ 457864 h 1167975"/>
                <a:gd name="connsiteX12" fmla="*/ 547437 w 723751"/>
                <a:gd name="connsiteY12" fmla="*/ 457772 h 1167975"/>
                <a:gd name="connsiteX13" fmla="*/ 417599 w 723751"/>
                <a:gd name="connsiteY13" fmla="*/ 587727 h 1167975"/>
                <a:gd name="connsiteX14" fmla="*/ 417599 w 723751"/>
                <a:gd name="connsiteY14" fmla="*/ 594501 h 1167975"/>
                <a:gd name="connsiteX15" fmla="*/ 426161 w 723751"/>
                <a:gd name="connsiteY15" fmla="*/ 634478 h 1167975"/>
                <a:gd name="connsiteX16" fmla="*/ 394511 w 723751"/>
                <a:gd name="connsiteY16" fmla="*/ 651928 h 1167975"/>
                <a:gd name="connsiteX17" fmla="*/ 384840 w 723751"/>
                <a:gd name="connsiteY17" fmla="*/ 601392 h 1167975"/>
                <a:gd name="connsiteX18" fmla="*/ 374816 w 723751"/>
                <a:gd name="connsiteY18" fmla="*/ 371097 h 1167975"/>
                <a:gd name="connsiteX19" fmla="*/ 388338 w 723751"/>
                <a:gd name="connsiteY19" fmla="*/ 313643 h 1167975"/>
                <a:gd name="connsiteX20" fmla="*/ 443311 w 723751"/>
                <a:gd name="connsiteY20" fmla="*/ 296246 h 1167975"/>
                <a:gd name="connsiteX21" fmla="*/ 442841 w 723751"/>
                <a:gd name="connsiteY21" fmla="*/ 301401 h 1167975"/>
                <a:gd name="connsiteX22" fmla="*/ 442841 w 723751"/>
                <a:gd name="connsiteY22" fmla="*/ 306622 h 1167975"/>
                <a:gd name="connsiteX23" fmla="*/ 498689 w 723751"/>
                <a:gd name="connsiteY23" fmla="*/ 364479 h 1167975"/>
                <a:gd name="connsiteX24" fmla="*/ 498689 w 723751"/>
                <a:gd name="connsiteY24" fmla="*/ 364479 h 1167975"/>
                <a:gd name="connsiteX25" fmla="*/ 514351 w 723751"/>
                <a:gd name="connsiteY25" fmla="*/ 365667 h 1167975"/>
                <a:gd name="connsiteX26" fmla="*/ 625198 w 723751"/>
                <a:gd name="connsiteY26" fmla="*/ 290738 h 1167975"/>
                <a:gd name="connsiteX27" fmla="*/ 546654 w 723751"/>
                <a:gd name="connsiteY27" fmla="*/ 248385 h 1167975"/>
                <a:gd name="connsiteX28" fmla="*/ 507747 w 723751"/>
                <a:gd name="connsiteY28" fmla="*/ 235203 h 1167975"/>
                <a:gd name="connsiteX29" fmla="*/ 459691 w 723751"/>
                <a:gd name="connsiteY29" fmla="*/ 256386 h 1167975"/>
                <a:gd name="connsiteX30" fmla="*/ 450659 w 723751"/>
                <a:gd name="connsiteY30" fmla="*/ 270208 h 1167975"/>
                <a:gd name="connsiteX31" fmla="*/ 400424 w 723751"/>
                <a:gd name="connsiteY31" fmla="*/ 278691 h 1167975"/>
                <a:gd name="connsiteX32" fmla="*/ 470798 w 723751"/>
                <a:gd name="connsiteY32" fmla="*/ 144729 h 1167975"/>
                <a:gd name="connsiteX33" fmla="*/ 483275 w 723751"/>
                <a:gd name="connsiteY33" fmla="*/ 149102 h 1167975"/>
                <a:gd name="connsiteX34" fmla="*/ 498937 w 723751"/>
                <a:gd name="connsiteY34" fmla="*/ 151451 h 1167975"/>
                <a:gd name="connsiteX35" fmla="*/ 503988 w 723751"/>
                <a:gd name="connsiteY35" fmla="*/ 151072 h 1167975"/>
                <a:gd name="connsiteX36" fmla="*/ 559953 w 723751"/>
                <a:gd name="connsiteY36" fmla="*/ 88164 h 1167975"/>
                <a:gd name="connsiteX37" fmla="*/ 573866 w 723751"/>
                <a:gd name="connsiteY37" fmla="*/ 0 h 1167975"/>
                <a:gd name="connsiteX38" fmla="*/ 438534 w 723751"/>
                <a:gd name="connsiteY38" fmla="*/ 56004 h 1167975"/>
                <a:gd name="connsiteX39" fmla="*/ 438534 w 723751"/>
                <a:gd name="connsiteY39" fmla="*/ 56004 h 1167975"/>
                <a:gd name="connsiteX40" fmla="*/ 430012 w 723751"/>
                <a:gd name="connsiteY40" fmla="*/ 88164 h 1167975"/>
                <a:gd name="connsiteX41" fmla="*/ 447514 w 723751"/>
                <a:gd name="connsiteY41" fmla="*/ 132226 h 1167975"/>
                <a:gd name="connsiteX42" fmla="*/ 402551 w 723751"/>
                <a:gd name="connsiteY42" fmla="*/ 209230 h 1167975"/>
                <a:gd name="connsiteX43" fmla="*/ 380167 w 723751"/>
                <a:gd name="connsiteY43" fmla="*/ 187382 h 1167975"/>
                <a:gd name="connsiteX44" fmla="*/ 384553 w 723751"/>
                <a:gd name="connsiteY44" fmla="*/ 172072 h 1167975"/>
                <a:gd name="connsiteX45" fmla="*/ 385114 w 723751"/>
                <a:gd name="connsiteY45" fmla="*/ 165547 h 1167975"/>
                <a:gd name="connsiteX46" fmla="*/ 320156 w 723751"/>
                <a:gd name="connsiteY46" fmla="*/ 100589 h 1167975"/>
                <a:gd name="connsiteX47" fmla="*/ 316697 w 723751"/>
                <a:gd name="connsiteY47" fmla="*/ 100589 h 1167975"/>
                <a:gd name="connsiteX48" fmla="*/ 231992 w 723751"/>
                <a:gd name="connsiteY48" fmla="*/ 86611 h 1167975"/>
                <a:gd name="connsiteX49" fmla="*/ 287997 w 723751"/>
                <a:gd name="connsiteY49" fmla="*/ 221943 h 1167975"/>
                <a:gd name="connsiteX50" fmla="*/ 287997 w 723751"/>
                <a:gd name="connsiteY50" fmla="*/ 221943 h 1167975"/>
                <a:gd name="connsiteX51" fmla="*/ 320143 w 723751"/>
                <a:gd name="connsiteY51" fmla="*/ 230465 h 1167975"/>
                <a:gd name="connsiteX52" fmla="*/ 365667 w 723751"/>
                <a:gd name="connsiteY52" fmla="*/ 209335 h 1167975"/>
                <a:gd name="connsiteX53" fmla="*/ 390048 w 723751"/>
                <a:gd name="connsiteY53" fmla="*/ 235242 h 1167975"/>
                <a:gd name="connsiteX54" fmla="*/ 364636 w 723751"/>
                <a:gd name="connsiteY54" fmla="*/ 301806 h 1167975"/>
                <a:gd name="connsiteX55" fmla="*/ 364440 w 723751"/>
                <a:gd name="connsiteY55" fmla="*/ 302445 h 1167975"/>
                <a:gd name="connsiteX56" fmla="*/ 349000 w 723751"/>
                <a:gd name="connsiteY56" fmla="*/ 367090 h 1167975"/>
                <a:gd name="connsiteX57" fmla="*/ 345359 w 723751"/>
                <a:gd name="connsiteY57" fmla="*/ 528369 h 1167975"/>
                <a:gd name="connsiteX58" fmla="*/ 294901 w 723751"/>
                <a:gd name="connsiteY58" fmla="*/ 513490 h 1167975"/>
                <a:gd name="connsiteX59" fmla="*/ 295554 w 723751"/>
                <a:gd name="connsiteY59" fmla="*/ 511963 h 1167975"/>
                <a:gd name="connsiteX60" fmla="*/ 299678 w 723751"/>
                <a:gd name="connsiteY60" fmla="*/ 500790 h 1167975"/>
                <a:gd name="connsiteX61" fmla="*/ 306204 w 723751"/>
                <a:gd name="connsiteY61" fmla="*/ 467156 h 1167975"/>
                <a:gd name="connsiteX62" fmla="*/ 176393 w 723751"/>
                <a:gd name="connsiteY62" fmla="*/ 337136 h 1167975"/>
                <a:gd name="connsiteX63" fmla="*/ 176314 w 723751"/>
                <a:gd name="connsiteY63" fmla="*/ 337136 h 1167975"/>
                <a:gd name="connsiteX64" fmla="*/ 169410 w 723751"/>
                <a:gd name="connsiteY64" fmla="*/ 337241 h 1167975"/>
                <a:gd name="connsiteX65" fmla="*/ 0 w 723751"/>
                <a:gd name="connsiteY65" fmla="*/ 309310 h 1167975"/>
                <a:gd name="connsiteX66" fmla="*/ 112009 w 723751"/>
                <a:gd name="connsiteY66" fmla="*/ 579975 h 1167975"/>
                <a:gd name="connsiteX67" fmla="*/ 112009 w 723751"/>
                <a:gd name="connsiteY67" fmla="*/ 579975 h 1167975"/>
                <a:gd name="connsiteX68" fmla="*/ 223848 w 723751"/>
                <a:gd name="connsiteY68" fmla="*/ 588001 h 1167975"/>
                <a:gd name="connsiteX69" fmla="*/ 283194 w 723751"/>
                <a:gd name="connsiteY69" fmla="*/ 537100 h 1167975"/>
                <a:gd name="connsiteX70" fmla="*/ 349418 w 723751"/>
                <a:gd name="connsiteY70" fmla="*/ 555816 h 1167975"/>
                <a:gd name="connsiteX71" fmla="*/ 359246 w 723751"/>
                <a:gd name="connsiteY71" fmla="*/ 606626 h 1167975"/>
                <a:gd name="connsiteX72" fmla="*/ 374908 w 723751"/>
                <a:gd name="connsiteY72" fmla="*/ 726701 h 1167975"/>
                <a:gd name="connsiteX73" fmla="*/ 374908 w 723751"/>
                <a:gd name="connsiteY73" fmla="*/ 780213 h 1167975"/>
                <a:gd name="connsiteX74" fmla="*/ 253097 w 723751"/>
                <a:gd name="connsiteY74" fmla="*/ 916563 h 1167975"/>
                <a:gd name="connsiteX75" fmla="*/ 181522 w 723751"/>
                <a:gd name="connsiteY75" fmla="*/ 950849 h 1167975"/>
                <a:gd name="connsiteX76" fmla="*/ 181326 w 723751"/>
                <a:gd name="connsiteY76" fmla="*/ 950849 h 1167975"/>
                <a:gd name="connsiteX77" fmla="*/ 181039 w 723751"/>
                <a:gd name="connsiteY77" fmla="*/ 951084 h 1167975"/>
                <a:gd name="connsiteX78" fmla="*/ 85566 w 723751"/>
                <a:gd name="connsiteY78" fmla="*/ 1039613 h 1167975"/>
                <a:gd name="connsiteX79" fmla="*/ 88020 w 723751"/>
                <a:gd name="connsiteY79" fmla="*/ 1057912 h 1167975"/>
                <a:gd name="connsiteX80" fmla="*/ 106318 w 723751"/>
                <a:gd name="connsiteY80" fmla="*/ 1055458 h 1167975"/>
                <a:gd name="connsiteX81" fmla="*/ 181835 w 723751"/>
                <a:gd name="connsiteY81" fmla="*/ 981664 h 1167975"/>
                <a:gd name="connsiteX82" fmla="*/ 181391 w 723751"/>
                <a:gd name="connsiteY82" fmla="*/ 1059635 h 1167975"/>
                <a:gd name="connsiteX83" fmla="*/ 190340 w 723751"/>
                <a:gd name="connsiteY83" fmla="*/ 1075778 h 1167975"/>
                <a:gd name="connsiteX84" fmla="*/ 190345 w 723751"/>
                <a:gd name="connsiteY84" fmla="*/ 1075779 h 1167975"/>
                <a:gd name="connsiteX85" fmla="*/ 193947 w 723751"/>
                <a:gd name="connsiteY85" fmla="*/ 1076288 h 1167975"/>
                <a:gd name="connsiteX86" fmla="*/ 206490 w 723751"/>
                <a:gd name="connsiteY86" fmla="*/ 1066826 h 1167975"/>
                <a:gd name="connsiteX87" fmla="*/ 204427 w 723751"/>
                <a:gd name="connsiteY87" fmla="*/ 967555 h 1167975"/>
                <a:gd name="connsiteX88" fmla="*/ 262860 w 723751"/>
                <a:gd name="connsiteY88" fmla="*/ 940708 h 1167975"/>
                <a:gd name="connsiteX89" fmla="*/ 275337 w 723751"/>
                <a:gd name="connsiteY89" fmla="*/ 935618 h 1167975"/>
                <a:gd name="connsiteX90" fmla="*/ 284212 w 723751"/>
                <a:gd name="connsiteY90" fmla="*/ 988203 h 1167975"/>
                <a:gd name="connsiteX91" fmla="*/ 301610 w 723751"/>
                <a:gd name="connsiteY91" fmla="*/ 994376 h 1167975"/>
                <a:gd name="connsiteX92" fmla="*/ 307783 w 723751"/>
                <a:gd name="connsiteY92" fmla="*/ 976979 h 1167975"/>
                <a:gd name="connsiteX93" fmla="*/ 307627 w 723751"/>
                <a:gd name="connsiteY93" fmla="*/ 922005 h 1167975"/>
                <a:gd name="connsiteX94" fmla="*/ 308514 w 723751"/>
                <a:gd name="connsiteY94" fmla="*/ 920217 h 1167975"/>
                <a:gd name="connsiteX95" fmla="*/ 374908 w 723751"/>
                <a:gd name="connsiteY95" fmla="*/ 853837 h 1167975"/>
                <a:gd name="connsiteX96" fmla="*/ 374908 w 723751"/>
                <a:gd name="connsiteY96" fmla="*/ 1013066 h 1167975"/>
                <a:gd name="connsiteX97" fmla="*/ 288167 w 723751"/>
                <a:gd name="connsiteY97" fmla="*/ 1087461 h 1167975"/>
                <a:gd name="connsiteX98" fmla="*/ 288127 w 723751"/>
                <a:gd name="connsiteY98" fmla="*/ 1105918 h 1167975"/>
                <a:gd name="connsiteX99" fmla="*/ 306585 w 723751"/>
                <a:gd name="connsiteY99" fmla="*/ 1105959 h 1167975"/>
                <a:gd name="connsiteX100" fmla="*/ 307744 w 723751"/>
                <a:gd name="connsiteY100" fmla="*/ 1104637 h 1167975"/>
                <a:gd name="connsiteX101" fmla="*/ 374842 w 723751"/>
                <a:gd name="connsiteY101" fmla="*/ 1043633 h 1167975"/>
                <a:gd name="connsiteX102" fmla="*/ 374842 w 723751"/>
                <a:gd name="connsiteY102" fmla="*/ 1154924 h 1167975"/>
                <a:gd name="connsiteX103" fmla="*/ 387894 w 723751"/>
                <a:gd name="connsiteY103" fmla="*/ 1167976 h 1167975"/>
                <a:gd name="connsiteX104" fmla="*/ 400946 w 723751"/>
                <a:gd name="connsiteY104" fmla="*/ 1154924 h 1167975"/>
                <a:gd name="connsiteX105" fmla="*/ 400946 w 723751"/>
                <a:gd name="connsiteY105" fmla="*/ 1067635 h 1167975"/>
                <a:gd name="connsiteX106" fmla="*/ 462288 w 723751"/>
                <a:gd name="connsiteY106" fmla="*/ 1110706 h 1167975"/>
                <a:gd name="connsiteX107" fmla="*/ 480652 w 723751"/>
                <a:gd name="connsiteY107" fmla="*/ 1108846 h 1167975"/>
                <a:gd name="connsiteX108" fmla="*/ 479125 w 723751"/>
                <a:gd name="connsiteY108" fmla="*/ 1090763 h 1167975"/>
                <a:gd name="connsiteX109" fmla="*/ 400998 w 723751"/>
                <a:gd name="connsiteY109" fmla="*/ 1039248 h 1167975"/>
                <a:gd name="connsiteX110" fmla="*/ 400998 w 723751"/>
                <a:gd name="connsiteY110" fmla="*/ 883790 h 1167975"/>
                <a:gd name="connsiteX111" fmla="*/ 459312 w 723751"/>
                <a:gd name="connsiteY111" fmla="*/ 935997 h 1167975"/>
                <a:gd name="connsiteX112" fmla="*/ 459312 w 723751"/>
                <a:gd name="connsiteY112" fmla="*/ 935997 h 1167975"/>
                <a:gd name="connsiteX113" fmla="*/ 474974 w 723751"/>
                <a:gd name="connsiteY113" fmla="*/ 1004452 h 1167975"/>
                <a:gd name="connsiteX114" fmla="*/ 485519 w 723751"/>
                <a:gd name="connsiteY114" fmla="*/ 1019601 h 1167975"/>
                <a:gd name="connsiteX115" fmla="*/ 500542 w 723751"/>
                <a:gd name="connsiteY115" fmla="*/ 1009673 h 1167975"/>
                <a:gd name="connsiteX116" fmla="*/ 499759 w 723751"/>
                <a:gd name="connsiteY116" fmla="*/ 954987 h 1167975"/>
                <a:gd name="connsiteX117" fmla="*/ 543900 w 723751"/>
                <a:gd name="connsiteY117" fmla="*/ 969944 h 1167975"/>
                <a:gd name="connsiteX118" fmla="*/ 582363 w 723751"/>
                <a:gd name="connsiteY118" fmla="*/ 982708 h 1167975"/>
                <a:gd name="connsiteX119" fmla="*/ 604303 w 723751"/>
                <a:gd name="connsiteY119" fmla="*/ 1086364 h 1167975"/>
                <a:gd name="connsiteX120" fmla="*/ 614914 w 723751"/>
                <a:gd name="connsiteY120" fmla="*/ 1091794 h 1167975"/>
                <a:gd name="connsiteX121" fmla="*/ 627942 w 723751"/>
                <a:gd name="connsiteY121" fmla="*/ 1078719 h 1167975"/>
                <a:gd name="connsiteX122" fmla="*/ 625486 w 723751"/>
                <a:gd name="connsiteY122" fmla="*/ 1071120 h 1167975"/>
                <a:gd name="connsiteX123" fmla="*/ 606639 w 723751"/>
                <a:gd name="connsiteY123" fmla="*/ 992562 h 1167975"/>
                <a:gd name="connsiteX124" fmla="*/ 684087 w 723751"/>
                <a:gd name="connsiteY124" fmla="*/ 1051660 h 1167975"/>
                <a:gd name="connsiteX125" fmla="*/ 702502 w 723751"/>
                <a:gd name="connsiteY125" fmla="*/ 1052921 h 1167975"/>
                <a:gd name="connsiteX126" fmla="*/ 704474 w 723751"/>
                <a:gd name="connsiteY126" fmla="*/ 1035398 h 1167975"/>
                <a:gd name="connsiteX127" fmla="*/ 551835 w 723751"/>
                <a:gd name="connsiteY127" fmla="*/ 945211 h 1167975"/>
                <a:gd name="connsiteX128" fmla="*/ 443703 w 723751"/>
                <a:gd name="connsiteY128" fmla="*/ 587727 h 1167975"/>
                <a:gd name="connsiteX129" fmla="*/ 547150 w 723751"/>
                <a:gd name="connsiteY129" fmla="*/ 483915 h 1167975"/>
                <a:gd name="connsiteX130" fmla="*/ 554406 w 723751"/>
                <a:gd name="connsiteY130" fmla="*/ 484006 h 1167975"/>
                <a:gd name="connsiteX131" fmla="*/ 697243 w 723751"/>
                <a:gd name="connsiteY131" fmla="*/ 463541 h 1167975"/>
                <a:gd name="connsiteX132" fmla="*/ 606443 w 723751"/>
                <a:gd name="connsiteY132" fmla="*/ 673672 h 1167975"/>
                <a:gd name="connsiteX133" fmla="*/ 598873 w 723751"/>
                <a:gd name="connsiteY133" fmla="*/ 677992 h 1167975"/>
                <a:gd name="connsiteX134" fmla="*/ 462784 w 723751"/>
                <a:gd name="connsiteY134" fmla="*/ 647230 h 1167975"/>
                <a:gd name="connsiteX135" fmla="*/ 472560 w 723751"/>
                <a:gd name="connsiteY135" fmla="*/ 643314 h 1167975"/>
                <a:gd name="connsiteX136" fmla="*/ 564626 w 723751"/>
                <a:gd name="connsiteY136" fmla="*/ 596524 h 1167975"/>
                <a:gd name="connsiteX137" fmla="*/ 566969 w 723751"/>
                <a:gd name="connsiteY137" fmla="*/ 578206 h 1167975"/>
                <a:gd name="connsiteX138" fmla="*/ 548651 w 723751"/>
                <a:gd name="connsiteY138" fmla="*/ 575863 h 1167975"/>
                <a:gd name="connsiteX139" fmla="*/ 462771 w 723751"/>
                <a:gd name="connsiteY139" fmla="*/ 619116 h 1167975"/>
                <a:gd name="connsiteX140" fmla="*/ 450072 w 723751"/>
                <a:gd name="connsiteY140" fmla="*/ 624337 h 1167975"/>
                <a:gd name="connsiteX141" fmla="*/ 443690 w 723751"/>
                <a:gd name="connsiteY141" fmla="*/ 594684 h 1167975"/>
                <a:gd name="connsiteX142" fmla="*/ 468945 w 723751"/>
                <a:gd name="connsiteY142" fmla="*/ 301401 h 1167975"/>
                <a:gd name="connsiteX143" fmla="*/ 469245 w 723751"/>
                <a:gd name="connsiteY143" fmla="*/ 298086 h 1167975"/>
                <a:gd name="connsiteX144" fmla="*/ 490480 w 723751"/>
                <a:gd name="connsiteY144" fmla="*/ 302902 h 1167975"/>
                <a:gd name="connsiteX145" fmla="*/ 506926 w 723751"/>
                <a:gd name="connsiteY145" fmla="*/ 294523 h 1167975"/>
                <a:gd name="connsiteX146" fmla="*/ 498547 w 723751"/>
                <a:gd name="connsiteY146" fmla="*/ 278076 h 1167975"/>
                <a:gd name="connsiteX147" fmla="*/ 497841 w 723751"/>
                <a:gd name="connsiteY147" fmla="*/ 277869 h 1167975"/>
                <a:gd name="connsiteX148" fmla="*/ 479569 w 723751"/>
                <a:gd name="connsiteY148" fmla="*/ 273353 h 1167975"/>
                <a:gd name="connsiteX149" fmla="*/ 507747 w 723751"/>
                <a:gd name="connsiteY149" fmla="*/ 261306 h 1167975"/>
                <a:gd name="connsiteX150" fmla="*/ 530626 w 723751"/>
                <a:gd name="connsiteY150" fmla="*/ 268955 h 1167975"/>
                <a:gd name="connsiteX151" fmla="*/ 583446 w 723751"/>
                <a:gd name="connsiteY151" fmla="*/ 300592 h 1167975"/>
                <a:gd name="connsiteX152" fmla="*/ 514351 w 723751"/>
                <a:gd name="connsiteY152" fmla="*/ 339551 h 1167975"/>
                <a:gd name="connsiteX153" fmla="*/ 506168 w 723751"/>
                <a:gd name="connsiteY153" fmla="*/ 339107 h 1167975"/>
                <a:gd name="connsiteX154" fmla="*/ 502096 w 723751"/>
                <a:gd name="connsiteY154" fmla="*/ 338572 h 1167975"/>
                <a:gd name="connsiteX155" fmla="*/ 468918 w 723751"/>
                <a:gd name="connsiteY155" fmla="*/ 305108 h 1167975"/>
                <a:gd name="connsiteX156" fmla="*/ 461114 w 723751"/>
                <a:gd name="connsiteY156" fmla="*/ 68952 h 1167975"/>
                <a:gd name="connsiteX157" fmla="*/ 463071 w 723751"/>
                <a:gd name="connsiteY157" fmla="*/ 65663 h 1167975"/>
                <a:gd name="connsiteX158" fmla="*/ 540650 w 723751"/>
                <a:gd name="connsiteY158" fmla="*/ 27317 h 1167975"/>
                <a:gd name="connsiteX159" fmla="*/ 533772 w 723751"/>
                <a:gd name="connsiteY159" fmla="*/ 88542 h 1167975"/>
                <a:gd name="connsiteX160" fmla="*/ 499838 w 723751"/>
                <a:gd name="connsiteY160" fmla="*/ 125361 h 1167975"/>
                <a:gd name="connsiteX161" fmla="*/ 498924 w 723751"/>
                <a:gd name="connsiteY161" fmla="*/ 125361 h 1167975"/>
                <a:gd name="connsiteX162" fmla="*/ 489788 w 723751"/>
                <a:gd name="connsiteY162" fmla="*/ 123847 h 1167975"/>
                <a:gd name="connsiteX163" fmla="*/ 486212 w 723751"/>
                <a:gd name="connsiteY163" fmla="*/ 122659 h 1167975"/>
                <a:gd name="connsiteX164" fmla="*/ 496105 w 723751"/>
                <a:gd name="connsiteY164" fmla="*/ 109607 h 1167975"/>
                <a:gd name="connsiteX165" fmla="*/ 494239 w 723751"/>
                <a:gd name="connsiteY165" fmla="*/ 91244 h 1167975"/>
                <a:gd name="connsiteX166" fmla="*/ 475875 w 723751"/>
                <a:gd name="connsiteY166" fmla="*/ 93110 h 1167975"/>
                <a:gd name="connsiteX167" fmla="*/ 462654 w 723751"/>
                <a:gd name="connsiteY167" fmla="*/ 110521 h 1167975"/>
                <a:gd name="connsiteX168" fmla="*/ 456128 w 723751"/>
                <a:gd name="connsiteY168" fmla="*/ 88164 h 1167975"/>
                <a:gd name="connsiteX169" fmla="*/ 461153 w 723751"/>
                <a:gd name="connsiteY169" fmla="*/ 68952 h 1167975"/>
                <a:gd name="connsiteX170" fmla="*/ 358671 w 723751"/>
                <a:gd name="connsiteY170" fmla="*/ 168327 h 1167975"/>
                <a:gd name="connsiteX171" fmla="*/ 357993 w 723751"/>
                <a:gd name="connsiteY171" fmla="*/ 171381 h 1167975"/>
                <a:gd name="connsiteX172" fmla="*/ 341026 w 723751"/>
                <a:gd name="connsiteY172" fmla="*/ 162610 h 1167975"/>
                <a:gd name="connsiteX173" fmla="*/ 324139 w 723751"/>
                <a:gd name="connsiteY173" fmla="*/ 170064 h 1167975"/>
                <a:gd name="connsiteX174" fmla="*/ 331433 w 723751"/>
                <a:gd name="connsiteY174" fmla="*/ 186886 h 1167975"/>
                <a:gd name="connsiteX175" fmla="*/ 344484 w 723751"/>
                <a:gd name="connsiteY175" fmla="*/ 193634 h 1167975"/>
                <a:gd name="connsiteX176" fmla="*/ 324320 w 723751"/>
                <a:gd name="connsiteY176" fmla="*/ 204075 h 1167975"/>
                <a:gd name="connsiteX177" fmla="*/ 320143 w 723751"/>
                <a:gd name="connsiteY177" fmla="*/ 204310 h 1167975"/>
                <a:gd name="connsiteX178" fmla="*/ 300931 w 723751"/>
                <a:gd name="connsiteY178" fmla="*/ 199220 h 1167975"/>
                <a:gd name="connsiteX179" fmla="*/ 297616 w 723751"/>
                <a:gd name="connsiteY179" fmla="*/ 197327 h 1167975"/>
                <a:gd name="connsiteX180" fmla="*/ 259296 w 723751"/>
                <a:gd name="connsiteY180" fmla="*/ 119775 h 1167975"/>
                <a:gd name="connsiteX181" fmla="*/ 316724 w 723751"/>
                <a:gd name="connsiteY181" fmla="*/ 126692 h 1167975"/>
                <a:gd name="connsiteX182" fmla="*/ 320495 w 723751"/>
                <a:gd name="connsiteY182" fmla="*/ 126692 h 1167975"/>
                <a:gd name="connsiteX183" fmla="*/ 358959 w 723751"/>
                <a:gd name="connsiteY183" fmla="*/ 165494 h 1167975"/>
                <a:gd name="connsiteX184" fmla="*/ 358711 w 723751"/>
                <a:gd name="connsiteY184" fmla="*/ 168327 h 1167975"/>
                <a:gd name="connsiteX185" fmla="*/ 275141 w 723751"/>
                <a:gd name="connsiteY185" fmla="*/ 491680 h 1167975"/>
                <a:gd name="connsiteX186" fmla="*/ 271017 w 723751"/>
                <a:gd name="connsiteY186" fmla="*/ 502853 h 1167975"/>
                <a:gd name="connsiteX187" fmla="*/ 270521 w 723751"/>
                <a:gd name="connsiteY187" fmla="*/ 504014 h 1167975"/>
                <a:gd name="connsiteX188" fmla="*/ 177084 w 723751"/>
                <a:gd name="connsiteY188" fmla="*/ 453296 h 1167975"/>
                <a:gd name="connsiteX189" fmla="*/ 158930 w 723751"/>
                <a:gd name="connsiteY189" fmla="*/ 456637 h 1167975"/>
                <a:gd name="connsiteX190" fmla="*/ 162271 w 723751"/>
                <a:gd name="connsiteY190" fmla="*/ 474792 h 1167975"/>
                <a:gd name="connsiteX191" fmla="*/ 258383 w 723751"/>
                <a:gd name="connsiteY191" fmla="*/ 527364 h 1167975"/>
                <a:gd name="connsiteX192" fmla="*/ 214268 w 723751"/>
                <a:gd name="connsiteY192" fmla="*/ 563725 h 1167975"/>
                <a:gd name="connsiteX193" fmla="*/ 124956 w 723751"/>
                <a:gd name="connsiteY193" fmla="*/ 557304 h 1167975"/>
                <a:gd name="connsiteX194" fmla="*/ 117713 w 723751"/>
                <a:gd name="connsiteY194" fmla="*/ 553180 h 1167975"/>
                <a:gd name="connsiteX195" fmla="*/ 26586 w 723751"/>
                <a:gd name="connsiteY195" fmla="*/ 342918 h 1167975"/>
                <a:gd name="connsiteX196" fmla="*/ 169410 w 723751"/>
                <a:gd name="connsiteY196" fmla="*/ 363370 h 1167975"/>
                <a:gd name="connsiteX197" fmla="*/ 176680 w 723751"/>
                <a:gd name="connsiteY197" fmla="*/ 363266 h 1167975"/>
                <a:gd name="connsiteX198" fmla="*/ 280127 w 723751"/>
                <a:gd name="connsiteY198" fmla="*/ 467026 h 1167975"/>
                <a:gd name="connsiteX199" fmla="*/ 275206 w 723751"/>
                <a:gd name="connsiteY199" fmla="*/ 491680 h 1167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723751" h="1167975">
                  <a:moveTo>
                    <a:pt x="551835" y="945211"/>
                  </a:moveTo>
                  <a:cubicBezTo>
                    <a:pt x="525247" y="937859"/>
                    <a:pt x="499489" y="927777"/>
                    <a:pt x="474974" y="915127"/>
                  </a:cubicBezTo>
                  <a:lnTo>
                    <a:pt x="474792" y="914996"/>
                  </a:lnTo>
                  <a:cubicBezTo>
                    <a:pt x="474726" y="914996"/>
                    <a:pt x="474648" y="914996"/>
                    <a:pt x="474570" y="914892"/>
                  </a:cubicBezTo>
                  <a:cubicBezTo>
                    <a:pt x="441684" y="896155"/>
                    <a:pt x="415860" y="867139"/>
                    <a:pt x="401063" y="832301"/>
                  </a:cubicBezTo>
                  <a:lnTo>
                    <a:pt x="401063" y="726727"/>
                  </a:lnTo>
                  <a:cubicBezTo>
                    <a:pt x="401038" y="712017"/>
                    <a:pt x="400237" y="697316"/>
                    <a:pt x="398662" y="682691"/>
                  </a:cubicBezTo>
                  <a:cubicBezTo>
                    <a:pt x="410050" y="671832"/>
                    <a:pt x="423473" y="663330"/>
                    <a:pt x="438156" y="657671"/>
                  </a:cubicBezTo>
                  <a:cubicBezTo>
                    <a:pt x="475339" y="715945"/>
                    <a:pt x="551685" y="734826"/>
                    <a:pt x="611742" y="700598"/>
                  </a:cubicBezTo>
                  <a:lnTo>
                    <a:pt x="611742" y="700598"/>
                  </a:lnTo>
                  <a:cubicBezTo>
                    <a:pt x="711378" y="645690"/>
                    <a:pt x="723751" y="543978"/>
                    <a:pt x="723751" y="429933"/>
                  </a:cubicBezTo>
                  <a:cubicBezTo>
                    <a:pt x="723751" y="429933"/>
                    <a:pt x="622797" y="457864"/>
                    <a:pt x="554328" y="457864"/>
                  </a:cubicBezTo>
                  <a:cubicBezTo>
                    <a:pt x="551992" y="457864"/>
                    <a:pt x="549695" y="457864"/>
                    <a:pt x="547437" y="457772"/>
                  </a:cubicBezTo>
                  <a:cubicBezTo>
                    <a:pt x="475699" y="457809"/>
                    <a:pt x="417571" y="515989"/>
                    <a:pt x="417599" y="587727"/>
                  </a:cubicBezTo>
                  <a:cubicBezTo>
                    <a:pt x="417599" y="587962"/>
                    <a:pt x="417599" y="590716"/>
                    <a:pt x="417599" y="594501"/>
                  </a:cubicBezTo>
                  <a:cubicBezTo>
                    <a:pt x="417656" y="608276"/>
                    <a:pt x="420571" y="621889"/>
                    <a:pt x="426161" y="634478"/>
                  </a:cubicBezTo>
                  <a:cubicBezTo>
                    <a:pt x="415114" y="639345"/>
                    <a:pt x="404523" y="645184"/>
                    <a:pt x="394511" y="651928"/>
                  </a:cubicBezTo>
                  <a:cubicBezTo>
                    <a:pt x="391718" y="634961"/>
                    <a:pt x="388338" y="618359"/>
                    <a:pt x="384840" y="601392"/>
                  </a:cubicBezTo>
                  <a:cubicBezTo>
                    <a:pt x="371919" y="538745"/>
                    <a:pt x="358554" y="474061"/>
                    <a:pt x="374816" y="371097"/>
                  </a:cubicBezTo>
                  <a:cubicBezTo>
                    <a:pt x="377989" y="351656"/>
                    <a:pt x="382508" y="332459"/>
                    <a:pt x="388338" y="313643"/>
                  </a:cubicBezTo>
                  <a:cubicBezTo>
                    <a:pt x="404852" y="303194"/>
                    <a:pt x="423791" y="297200"/>
                    <a:pt x="443311" y="296246"/>
                  </a:cubicBezTo>
                  <a:cubicBezTo>
                    <a:pt x="443181" y="297968"/>
                    <a:pt x="442841" y="299665"/>
                    <a:pt x="442841" y="301401"/>
                  </a:cubicBezTo>
                  <a:lnTo>
                    <a:pt x="442841" y="306622"/>
                  </a:lnTo>
                  <a:cubicBezTo>
                    <a:pt x="445728" y="336553"/>
                    <a:pt x="468879" y="360537"/>
                    <a:pt x="498689" y="364479"/>
                  </a:cubicBezTo>
                  <a:lnTo>
                    <a:pt x="498689" y="364479"/>
                  </a:lnTo>
                  <a:cubicBezTo>
                    <a:pt x="503875" y="365255"/>
                    <a:pt x="509108" y="365651"/>
                    <a:pt x="514351" y="365667"/>
                  </a:cubicBezTo>
                  <a:cubicBezTo>
                    <a:pt x="561794" y="365667"/>
                    <a:pt x="593966" y="331733"/>
                    <a:pt x="625198" y="290738"/>
                  </a:cubicBezTo>
                  <a:cubicBezTo>
                    <a:pt x="597470" y="279697"/>
                    <a:pt x="571114" y="265486"/>
                    <a:pt x="546654" y="248385"/>
                  </a:cubicBezTo>
                  <a:cubicBezTo>
                    <a:pt x="535484" y="239839"/>
                    <a:pt x="521811" y="235207"/>
                    <a:pt x="507747" y="235203"/>
                  </a:cubicBezTo>
                  <a:cubicBezTo>
                    <a:pt x="489466" y="235210"/>
                    <a:pt x="472029" y="242896"/>
                    <a:pt x="459691" y="256386"/>
                  </a:cubicBezTo>
                  <a:cubicBezTo>
                    <a:pt x="456130" y="260609"/>
                    <a:pt x="453097" y="265251"/>
                    <a:pt x="450659" y="270208"/>
                  </a:cubicBezTo>
                  <a:cubicBezTo>
                    <a:pt x="433524" y="269765"/>
                    <a:pt x="416464" y="272647"/>
                    <a:pt x="400424" y="278691"/>
                  </a:cubicBezTo>
                  <a:cubicBezTo>
                    <a:pt x="418931" y="231606"/>
                    <a:pt x="442528" y="186685"/>
                    <a:pt x="470798" y="144729"/>
                  </a:cubicBezTo>
                  <a:cubicBezTo>
                    <a:pt x="474844" y="146493"/>
                    <a:pt x="479014" y="147954"/>
                    <a:pt x="483275" y="149102"/>
                  </a:cubicBezTo>
                  <a:cubicBezTo>
                    <a:pt x="488380" y="150526"/>
                    <a:pt x="493639" y="151314"/>
                    <a:pt x="498937" y="151451"/>
                  </a:cubicBezTo>
                  <a:cubicBezTo>
                    <a:pt x="500629" y="151459"/>
                    <a:pt x="502317" y="151332"/>
                    <a:pt x="503988" y="151072"/>
                  </a:cubicBezTo>
                  <a:cubicBezTo>
                    <a:pt x="535056" y="145764"/>
                    <a:pt x="558299" y="119638"/>
                    <a:pt x="559953" y="88164"/>
                  </a:cubicBezTo>
                  <a:cubicBezTo>
                    <a:pt x="561170" y="58337"/>
                    <a:pt x="565838" y="28752"/>
                    <a:pt x="573866" y="0"/>
                  </a:cubicBezTo>
                  <a:cubicBezTo>
                    <a:pt x="516831" y="0"/>
                    <a:pt x="465995" y="6186"/>
                    <a:pt x="438534" y="56004"/>
                  </a:cubicBezTo>
                  <a:lnTo>
                    <a:pt x="438534" y="56004"/>
                  </a:lnTo>
                  <a:cubicBezTo>
                    <a:pt x="432935" y="65797"/>
                    <a:pt x="429997" y="76884"/>
                    <a:pt x="430012" y="88164"/>
                  </a:cubicBezTo>
                  <a:cubicBezTo>
                    <a:pt x="428897" y="104741"/>
                    <a:pt x="435329" y="120932"/>
                    <a:pt x="447514" y="132226"/>
                  </a:cubicBezTo>
                  <a:cubicBezTo>
                    <a:pt x="430993" y="156968"/>
                    <a:pt x="415978" y="182682"/>
                    <a:pt x="402551" y="209230"/>
                  </a:cubicBezTo>
                  <a:cubicBezTo>
                    <a:pt x="395660" y="201386"/>
                    <a:pt x="388176" y="194083"/>
                    <a:pt x="380167" y="187382"/>
                  </a:cubicBezTo>
                  <a:cubicBezTo>
                    <a:pt x="382256" y="182480"/>
                    <a:pt x="383729" y="177338"/>
                    <a:pt x="384553" y="172072"/>
                  </a:cubicBezTo>
                  <a:cubicBezTo>
                    <a:pt x="384887" y="169912"/>
                    <a:pt x="385075" y="167732"/>
                    <a:pt x="385114" y="165547"/>
                  </a:cubicBezTo>
                  <a:cubicBezTo>
                    <a:pt x="385114" y="129672"/>
                    <a:pt x="356031" y="100589"/>
                    <a:pt x="320156" y="100589"/>
                  </a:cubicBezTo>
                  <a:cubicBezTo>
                    <a:pt x="319021" y="100589"/>
                    <a:pt x="317872" y="100589"/>
                    <a:pt x="316697" y="100589"/>
                  </a:cubicBezTo>
                  <a:cubicBezTo>
                    <a:pt x="288045" y="98953"/>
                    <a:pt x="259650" y="94268"/>
                    <a:pt x="231992" y="86611"/>
                  </a:cubicBezTo>
                  <a:cubicBezTo>
                    <a:pt x="231992" y="143646"/>
                    <a:pt x="238179" y="194495"/>
                    <a:pt x="287997" y="221943"/>
                  </a:cubicBezTo>
                  <a:lnTo>
                    <a:pt x="287997" y="221943"/>
                  </a:lnTo>
                  <a:cubicBezTo>
                    <a:pt x="297784" y="227541"/>
                    <a:pt x="308868" y="230478"/>
                    <a:pt x="320143" y="230465"/>
                  </a:cubicBezTo>
                  <a:cubicBezTo>
                    <a:pt x="337705" y="230545"/>
                    <a:pt x="354392" y="222800"/>
                    <a:pt x="365667" y="209335"/>
                  </a:cubicBezTo>
                  <a:cubicBezTo>
                    <a:pt x="374751" y="217017"/>
                    <a:pt x="382930" y="225708"/>
                    <a:pt x="390048" y="235242"/>
                  </a:cubicBezTo>
                  <a:cubicBezTo>
                    <a:pt x="380227" y="256891"/>
                    <a:pt x="371741" y="279121"/>
                    <a:pt x="364636" y="301806"/>
                  </a:cubicBezTo>
                  <a:cubicBezTo>
                    <a:pt x="364636" y="302027"/>
                    <a:pt x="364479" y="302223"/>
                    <a:pt x="364440" y="302445"/>
                  </a:cubicBezTo>
                  <a:cubicBezTo>
                    <a:pt x="357740" y="323593"/>
                    <a:pt x="352579" y="345197"/>
                    <a:pt x="349000" y="367090"/>
                  </a:cubicBezTo>
                  <a:cubicBezTo>
                    <a:pt x="339959" y="420387"/>
                    <a:pt x="338732" y="474717"/>
                    <a:pt x="345359" y="528369"/>
                  </a:cubicBezTo>
                  <a:cubicBezTo>
                    <a:pt x="328264" y="524396"/>
                    <a:pt x="311417" y="519428"/>
                    <a:pt x="294901" y="513490"/>
                  </a:cubicBezTo>
                  <a:cubicBezTo>
                    <a:pt x="295097" y="512968"/>
                    <a:pt x="295358" y="512485"/>
                    <a:pt x="295554" y="511963"/>
                  </a:cubicBezTo>
                  <a:lnTo>
                    <a:pt x="299678" y="500790"/>
                  </a:lnTo>
                  <a:cubicBezTo>
                    <a:pt x="303800" y="490046"/>
                    <a:pt x="306009" y="478663"/>
                    <a:pt x="306204" y="467156"/>
                  </a:cubicBezTo>
                  <a:cubicBezTo>
                    <a:pt x="306261" y="395406"/>
                    <a:pt x="248143" y="337194"/>
                    <a:pt x="176393" y="337136"/>
                  </a:cubicBezTo>
                  <a:cubicBezTo>
                    <a:pt x="176366" y="337136"/>
                    <a:pt x="176340" y="337136"/>
                    <a:pt x="176314" y="337136"/>
                  </a:cubicBezTo>
                  <a:cubicBezTo>
                    <a:pt x="174056" y="337215"/>
                    <a:pt x="171746" y="337241"/>
                    <a:pt x="169410" y="337241"/>
                  </a:cubicBezTo>
                  <a:cubicBezTo>
                    <a:pt x="100941" y="337241"/>
                    <a:pt x="0" y="309310"/>
                    <a:pt x="0" y="309310"/>
                  </a:cubicBezTo>
                  <a:cubicBezTo>
                    <a:pt x="0" y="423368"/>
                    <a:pt x="12373" y="525053"/>
                    <a:pt x="112009" y="579975"/>
                  </a:cubicBezTo>
                  <a:lnTo>
                    <a:pt x="112009" y="579975"/>
                  </a:lnTo>
                  <a:cubicBezTo>
                    <a:pt x="146151" y="599445"/>
                    <a:pt x="187276" y="602396"/>
                    <a:pt x="223848" y="588001"/>
                  </a:cubicBezTo>
                  <a:cubicBezTo>
                    <a:pt x="248602" y="577879"/>
                    <a:pt x="269419" y="560024"/>
                    <a:pt x="283194" y="537100"/>
                  </a:cubicBezTo>
                  <a:cubicBezTo>
                    <a:pt x="304740" y="545077"/>
                    <a:pt x="326884" y="551335"/>
                    <a:pt x="349418" y="555816"/>
                  </a:cubicBezTo>
                  <a:cubicBezTo>
                    <a:pt x="352381" y="573318"/>
                    <a:pt x="355826" y="590050"/>
                    <a:pt x="359246" y="606626"/>
                  </a:cubicBezTo>
                  <a:cubicBezTo>
                    <a:pt x="368733" y="645978"/>
                    <a:pt x="373984" y="686232"/>
                    <a:pt x="374908" y="726701"/>
                  </a:cubicBezTo>
                  <a:lnTo>
                    <a:pt x="374908" y="780213"/>
                  </a:lnTo>
                  <a:cubicBezTo>
                    <a:pt x="349640" y="877551"/>
                    <a:pt x="309101" y="893970"/>
                    <a:pt x="253097" y="916563"/>
                  </a:cubicBezTo>
                  <a:cubicBezTo>
                    <a:pt x="228291" y="925897"/>
                    <a:pt x="204343" y="937370"/>
                    <a:pt x="181522" y="950849"/>
                  </a:cubicBezTo>
                  <a:lnTo>
                    <a:pt x="181326" y="950849"/>
                  </a:lnTo>
                  <a:cubicBezTo>
                    <a:pt x="181209" y="950849"/>
                    <a:pt x="181156" y="951019"/>
                    <a:pt x="181039" y="951084"/>
                  </a:cubicBezTo>
                  <a:cubicBezTo>
                    <a:pt x="143935" y="974332"/>
                    <a:pt x="111544" y="1004366"/>
                    <a:pt x="85566" y="1039613"/>
                  </a:cubicBezTo>
                  <a:cubicBezTo>
                    <a:pt x="81191" y="1045344"/>
                    <a:pt x="82289" y="1053537"/>
                    <a:pt x="88020" y="1057912"/>
                  </a:cubicBezTo>
                  <a:cubicBezTo>
                    <a:pt x="93751" y="1062287"/>
                    <a:pt x="101944" y="1061189"/>
                    <a:pt x="106318" y="1055458"/>
                  </a:cubicBezTo>
                  <a:cubicBezTo>
                    <a:pt x="127386" y="1026983"/>
                    <a:pt x="152883" y="1002069"/>
                    <a:pt x="181835" y="981664"/>
                  </a:cubicBezTo>
                  <a:cubicBezTo>
                    <a:pt x="189765" y="1007073"/>
                    <a:pt x="189610" y="1034317"/>
                    <a:pt x="181391" y="1059635"/>
                  </a:cubicBezTo>
                  <a:cubicBezTo>
                    <a:pt x="179405" y="1066564"/>
                    <a:pt x="183410" y="1073792"/>
                    <a:pt x="190340" y="1075778"/>
                  </a:cubicBezTo>
                  <a:cubicBezTo>
                    <a:pt x="190342" y="1075778"/>
                    <a:pt x="190343" y="1075779"/>
                    <a:pt x="190345" y="1075779"/>
                  </a:cubicBezTo>
                  <a:cubicBezTo>
                    <a:pt x="191517" y="1076114"/>
                    <a:pt x="192728" y="1076285"/>
                    <a:pt x="193947" y="1076288"/>
                  </a:cubicBezTo>
                  <a:cubicBezTo>
                    <a:pt x="199771" y="1076286"/>
                    <a:pt x="204888" y="1072425"/>
                    <a:pt x="206490" y="1066826"/>
                  </a:cubicBezTo>
                  <a:cubicBezTo>
                    <a:pt x="216930" y="1034437"/>
                    <a:pt x="216203" y="999482"/>
                    <a:pt x="204427" y="967555"/>
                  </a:cubicBezTo>
                  <a:cubicBezTo>
                    <a:pt x="223287" y="957320"/>
                    <a:pt x="242808" y="948351"/>
                    <a:pt x="262860" y="940708"/>
                  </a:cubicBezTo>
                  <a:cubicBezTo>
                    <a:pt x="267062" y="939012"/>
                    <a:pt x="271222" y="937315"/>
                    <a:pt x="275337" y="935618"/>
                  </a:cubicBezTo>
                  <a:cubicBezTo>
                    <a:pt x="272835" y="953641"/>
                    <a:pt x="275933" y="971999"/>
                    <a:pt x="284212" y="988203"/>
                  </a:cubicBezTo>
                  <a:cubicBezTo>
                    <a:pt x="287312" y="994712"/>
                    <a:pt x="295101" y="997476"/>
                    <a:pt x="301610" y="994376"/>
                  </a:cubicBezTo>
                  <a:cubicBezTo>
                    <a:pt x="308119" y="991277"/>
                    <a:pt x="310883" y="983487"/>
                    <a:pt x="307783" y="976979"/>
                  </a:cubicBezTo>
                  <a:cubicBezTo>
                    <a:pt x="291965" y="943801"/>
                    <a:pt x="306804" y="923102"/>
                    <a:pt x="307627" y="922005"/>
                  </a:cubicBezTo>
                  <a:cubicBezTo>
                    <a:pt x="307966" y="921432"/>
                    <a:pt x="308263" y="920835"/>
                    <a:pt x="308514" y="920217"/>
                  </a:cubicBezTo>
                  <a:cubicBezTo>
                    <a:pt x="336933" y="905427"/>
                    <a:pt x="360112" y="882251"/>
                    <a:pt x="374908" y="853837"/>
                  </a:cubicBezTo>
                  <a:lnTo>
                    <a:pt x="374908" y="1013066"/>
                  </a:lnTo>
                  <a:cubicBezTo>
                    <a:pt x="335648" y="1033492"/>
                    <a:pt x="290216" y="1085111"/>
                    <a:pt x="288167" y="1087461"/>
                  </a:cubicBezTo>
                  <a:cubicBezTo>
                    <a:pt x="283058" y="1092547"/>
                    <a:pt x="283041" y="1100810"/>
                    <a:pt x="288127" y="1105918"/>
                  </a:cubicBezTo>
                  <a:cubicBezTo>
                    <a:pt x="293212" y="1111027"/>
                    <a:pt x="301477" y="1111044"/>
                    <a:pt x="306585" y="1105959"/>
                  </a:cubicBezTo>
                  <a:cubicBezTo>
                    <a:pt x="307000" y="1105544"/>
                    <a:pt x="307388" y="1105102"/>
                    <a:pt x="307744" y="1104637"/>
                  </a:cubicBezTo>
                  <a:cubicBezTo>
                    <a:pt x="327802" y="1081899"/>
                    <a:pt x="350304" y="1061441"/>
                    <a:pt x="374842" y="1043633"/>
                  </a:cubicBezTo>
                  <a:lnTo>
                    <a:pt x="374842" y="1154924"/>
                  </a:lnTo>
                  <a:cubicBezTo>
                    <a:pt x="374842" y="1162133"/>
                    <a:pt x="380686" y="1167976"/>
                    <a:pt x="387894" y="1167976"/>
                  </a:cubicBezTo>
                  <a:cubicBezTo>
                    <a:pt x="395102" y="1167976"/>
                    <a:pt x="400946" y="1162133"/>
                    <a:pt x="400946" y="1154924"/>
                  </a:cubicBezTo>
                  <a:lnTo>
                    <a:pt x="400946" y="1067635"/>
                  </a:lnTo>
                  <a:cubicBezTo>
                    <a:pt x="422734" y="1079981"/>
                    <a:pt x="443277" y="1094405"/>
                    <a:pt x="462288" y="1110706"/>
                  </a:cubicBezTo>
                  <a:cubicBezTo>
                    <a:pt x="467873" y="1115263"/>
                    <a:pt x="476094" y="1114430"/>
                    <a:pt x="480652" y="1108846"/>
                  </a:cubicBezTo>
                  <a:cubicBezTo>
                    <a:pt x="485102" y="1103391"/>
                    <a:pt x="484426" y="1095392"/>
                    <a:pt x="479125" y="1090763"/>
                  </a:cubicBezTo>
                  <a:cubicBezTo>
                    <a:pt x="470145" y="1083180"/>
                    <a:pt x="429228" y="1049441"/>
                    <a:pt x="400998" y="1039248"/>
                  </a:cubicBezTo>
                  <a:lnTo>
                    <a:pt x="400998" y="883790"/>
                  </a:lnTo>
                  <a:cubicBezTo>
                    <a:pt x="416602" y="905051"/>
                    <a:pt x="436462" y="922830"/>
                    <a:pt x="459312" y="935997"/>
                  </a:cubicBezTo>
                  <a:lnTo>
                    <a:pt x="459312" y="935997"/>
                  </a:lnTo>
                  <a:cubicBezTo>
                    <a:pt x="459573" y="936179"/>
                    <a:pt x="485037" y="955365"/>
                    <a:pt x="474974" y="1004452"/>
                  </a:cubicBezTo>
                  <a:cubicBezTo>
                    <a:pt x="473703" y="1011547"/>
                    <a:pt x="478424" y="1018330"/>
                    <a:pt x="485519" y="1019601"/>
                  </a:cubicBezTo>
                  <a:cubicBezTo>
                    <a:pt x="492373" y="1020831"/>
                    <a:pt x="498985" y="1016461"/>
                    <a:pt x="500542" y="1009673"/>
                  </a:cubicBezTo>
                  <a:cubicBezTo>
                    <a:pt x="504689" y="991647"/>
                    <a:pt x="504420" y="972887"/>
                    <a:pt x="499759" y="954987"/>
                  </a:cubicBezTo>
                  <a:cubicBezTo>
                    <a:pt x="514364" y="960586"/>
                    <a:pt x="529191" y="965297"/>
                    <a:pt x="543900" y="969944"/>
                  </a:cubicBezTo>
                  <a:cubicBezTo>
                    <a:pt x="556952" y="974055"/>
                    <a:pt x="569781" y="978114"/>
                    <a:pt x="582363" y="982708"/>
                  </a:cubicBezTo>
                  <a:cubicBezTo>
                    <a:pt x="575041" y="997313"/>
                    <a:pt x="565683" y="1032670"/>
                    <a:pt x="604303" y="1086364"/>
                  </a:cubicBezTo>
                  <a:cubicBezTo>
                    <a:pt x="606759" y="1089777"/>
                    <a:pt x="610709" y="1091799"/>
                    <a:pt x="614914" y="1091794"/>
                  </a:cubicBezTo>
                  <a:cubicBezTo>
                    <a:pt x="622122" y="1091781"/>
                    <a:pt x="627955" y="1085927"/>
                    <a:pt x="627942" y="1078719"/>
                  </a:cubicBezTo>
                  <a:cubicBezTo>
                    <a:pt x="627938" y="1075992"/>
                    <a:pt x="627078" y="1073333"/>
                    <a:pt x="625486" y="1071120"/>
                  </a:cubicBezTo>
                  <a:cubicBezTo>
                    <a:pt x="590364" y="1022281"/>
                    <a:pt x="603768" y="996948"/>
                    <a:pt x="606639" y="992562"/>
                  </a:cubicBezTo>
                  <a:cubicBezTo>
                    <a:pt x="636855" y="1005709"/>
                    <a:pt x="663431" y="1025987"/>
                    <a:pt x="684087" y="1051660"/>
                  </a:cubicBezTo>
                  <a:cubicBezTo>
                    <a:pt x="688824" y="1057093"/>
                    <a:pt x="697068" y="1057657"/>
                    <a:pt x="702502" y="1052921"/>
                  </a:cubicBezTo>
                  <a:cubicBezTo>
                    <a:pt x="707602" y="1048474"/>
                    <a:pt x="708459" y="1040866"/>
                    <a:pt x="704474" y="1035398"/>
                  </a:cubicBezTo>
                  <a:cubicBezTo>
                    <a:pt x="658937" y="979015"/>
                    <a:pt x="604486" y="961826"/>
                    <a:pt x="551835" y="945211"/>
                  </a:cubicBezTo>
                  <a:close/>
                  <a:moveTo>
                    <a:pt x="443703" y="587727"/>
                  </a:moveTo>
                  <a:cubicBezTo>
                    <a:pt x="443767" y="530562"/>
                    <a:pt x="489985" y="484180"/>
                    <a:pt x="547150" y="483915"/>
                  </a:cubicBezTo>
                  <a:cubicBezTo>
                    <a:pt x="549525" y="483980"/>
                    <a:pt x="551953" y="484006"/>
                    <a:pt x="554406" y="484006"/>
                  </a:cubicBezTo>
                  <a:cubicBezTo>
                    <a:pt x="602594" y="482106"/>
                    <a:pt x="650460" y="475248"/>
                    <a:pt x="697243" y="463541"/>
                  </a:cubicBezTo>
                  <a:cubicBezTo>
                    <a:pt x="694189" y="563856"/>
                    <a:pt x="675147" y="632038"/>
                    <a:pt x="606443" y="673672"/>
                  </a:cubicBezTo>
                  <a:lnTo>
                    <a:pt x="598873" y="677992"/>
                  </a:lnTo>
                  <a:cubicBezTo>
                    <a:pt x="552393" y="704555"/>
                    <a:pt x="493321" y="691202"/>
                    <a:pt x="462784" y="647230"/>
                  </a:cubicBezTo>
                  <a:lnTo>
                    <a:pt x="472560" y="643314"/>
                  </a:lnTo>
                  <a:cubicBezTo>
                    <a:pt x="505176" y="631842"/>
                    <a:pt x="536133" y="616109"/>
                    <a:pt x="564626" y="596524"/>
                  </a:cubicBezTo>
                  <a:cubicBezTo>
                    <a:pt x="570331" y="592113"/>
                    <a:pt x="571380" y="583911"/>
                    <a:pt x="566969" y="578206"/>
                  </a:cubicBezTo>
                  <a:cubicBezTo>
                    <a:pt x="562557" y="572501"/>
                    <a:pt x="554356" y="571452"/>
                    <a:pt x="548651" y="575863"/>
                  </a:cubicBezTo>
                  <a:cubicBezTo>
                    <a:pt x="522008" y="593923"/>
                    <a:pt x="493142" y="608461"/>
                    <a:pt x="462771" y="619116"/>
                  </a:cubicBezTo>
                  <a:cubicBezTo>
                    <a:pt x="458451" y="620865"/>
                    <a:pt x="454235" y="622575"/>
                    <a:pt x="450072" y="624337"/>
                  </a:cubicBezTo>
                  <a:cubicBezTo>
                    <a:pt x="445914" y="615001"/>
                    <a:pt x="443741" y="604903"/>
                    <a:pt x="443690" y="594684"/>
                  </a:cubicBezTo>
                  <a:close/>
                  <a:moveTo>
                    <a:pt x="468945" y="301401"/>
                  </a:moveTo>
                  <a:cubicBezTo>
                    <a:pt x="468945" y="300292"/>
                    <a:pt x="469153" y="299195"/>
                    <a:pt x="469245" y="298086"/>
                  </a:cubicBezTo>
                  <a:cubicBezTo>
                    <a:pt x="476413" y="299266"/>
                    <a:pt x="483504" y="300874"/>
                    <a:pt x="490480" y="302902"/>
                  </a:cubicBezTo>
                  <a:cubicBezTo>
                    <a:pt x="497334" y="305130"/>
                    <a:pt x="504698" y="301379"/>
                    <a:pt x="506926" y="294523"/>
                  </a:cubicBezTo>
                  <a:cubicBezTo>
                    <a:pt x="509154" y="287668"/>
                    <a:pt x="505402" y="280304"/>
                    <a:pt x="498547" y="278076"/>
                  </a:cubicBezTo>
                  <a:cubicBezTo>
                    <a:pt x="498313" y="278001"/>
                    <a:pt x="498078" y="277932"/>
                    <a:pt x="497841" y="277869"/>
                  </a:cubicBezTo>
                  <a:cubicBezTo>
                    <a:pt x="491615" y="276029"/>
                    <a:pt x="485559" y="274541"/>
                    <a:pt x="479569" y="273353"/>
                  </a:cubicBezTo>
                  <a:cubicBezTo>
                    <a:pt x="486935" y="265676"/>
                    <a:pt x="497107" y="261327"/>
                    <a:pt x="507747" y="261306"/>
                  </a:cubicBezTo>
                  <a:cubicBezTo>
                    <a:pt x="516003" y="261292"/>
                    <a:pt x="524038" y="263978"/>
                    <a:pt x="530626" y="268955"/>
                  </a:cubicBezTo>
                  <a:cubicBezTo>
                    <a:pt x="547095" y="281294"/>
                    <a:pt x="564796" y="291897"/>
                    <a:pt x="583446" y="300592"/>
                  </a:cubicBezTo>
                  <a:cubicBezTo>
                    <a:pt x="561402" y="325155"/>
                    <a:pt x="540376" y="339551"/>
                    <a:pt x="514351" y="339551"/>
                  </a:cubicBezTo>
                  <a:cubicBezTo>
                    <a:pt x="511618" y="339542"/>
                    <a:pt x="508886" y="339394"/>
                    <a:pt x="506168" y="339107"/>
                  </a:cubicBezTo>
                  <a:lnTo>
                    <a:pt x="502096" y="338572"/>
                  </a:lnTo>
                  <a:cubicBezTo>
                    <a:pt x="484704" y="336277"/>
                    <a:pt x="471063" y="322517"/>
                    <a:pt x="468918" y="305108"/>
                  </a:cubicBezTo>
                  <a:close/>
                  <a:moveTo>
                    <a:pt x="461114" y="68952"/>
                  </a:moveTo>
                  <a:lnTo>
                    <a:pt x="463071" y="65663"/>
                  </a:lnTo>
                  <a:cubicBezTo>
                    <a:pt x="478733" y="39899"/>
                    <a:pt x="504119" y="30280"/>
                    <a:pt x="540650" y="27317"/>
                  </a:cubicBezTo>
                  <a:cubicBezTo>
                    <a:pt x="536261" y="47435"/>
                    <a:pt x="533956" y="67952"/>
                    <a:pt x="533772" y="88542"/>
                  </a:cubicBezTo>
                  <a:cubicBezTo>
                    <a:pt x="531825" y="106959"/>
                    <a:pt x="518034" y="121920"/>
                    <a:pt x="499838" y="125361"/>
                  </a:cubicBezTo>
                  <a:cubicBezTo>
                    <a:pt x="499534" y="125387"/>
                    <a:pt x="499228" y="125387"/>
                    <a:pt x="498924" y="125361"/>
                  </a:cubicBezTo>
                  <a:cubicBezTo>
                    <a:pt x="495830" y="125225"/>
                    <a:pt x="492761" y="124716"/>
                    <a:pt x="489788" y="123847"/>
                  </a:cubicBezTo>
                  <a:cubicBezTo>
                    <a:pt x="488626" y="123547"/>
                    <a:pt x="487400" y="123051"/>
                    <a:pt x="486212" y="122659"/>
                  </a:cubicBezTo>
                  <a:cubicBezTo>
                    <a:pt x="492216" y="114463"/>
                    <a:pt x="495922" y="109855"/>
                    <a:pt x="496105" y="109607"/>
                  </a:cubicBezTo>
                  <a:cubicBezTo>
                    <a:pt x="500660" y="104021"/>
                    <a:pt x="499825" y="95799"/>
                    <a:pt x="494239" y="91244"/>
                  </a:cubicBezTo>
                  <a:cubicBezTo>
                    <a:pt x="488652" y="86688"/>
                    <a:pt x="480430" y="87524"/>
                    <a:pt x="475875" y="93110"/>
                  </a:cubicBezTo>
                  <a:cubicBezTo>
                    <a:pt x="475014" y="94167"/>
                    <a:pt x="470028" y="100406"/>
                    <a:pt x="462654" y="110521"/>
                  </a:cubicBezTo>
                  <a:cubicBezTo>
                    <a:pt x="457946" y="104054"/>
                    <a:pt x="455638" y="96149"/>
                    <a:pt x="456128" y="88164"/>
                  </a:cubicBezTo>
                  <a:cubicBezTo>
                    <a:pt x="456086" y="81430"/>
                    <a:pt x="457819" y="74803"/>
                    <a:pt x="461153" y="68952"/>
                  </a:cubicBezTo>
                  <a:close/>
                  <a:moveTo>
                    <a:pt x="358671" y="168327"/>
                  </a:moveTo>
                  <a:cubicBezTo>
                    <a:pt x="358528" y="169358"/>
                    <a:pt x="358228" y="170363"/>
                    <a:pt x="357993" y="171381"/>
                  </a:cubicBezTo>
                  <a:cubicBezTo>
                    <a:pt x="352596" y="167982"/>
                    <a:pt x="346920" y="165048"/>
                    <a:pt x="341026" y="162610"/>
                  </a:cubicBezTo>
                  <a:cubicBezTo>
                    <a:pt x="334304" y="160005"/>
                    <a:pt x="326745" y="163342"/>
                    <a:pt x="324139" y="170064"/>
                  </a:cubicBezTo>
                  <a:cubicBezTo>
                    <a:pt x="321559" y="176721"/>
                    <a:pt x="324809" y="184218"/>
                    <a:pt x="331433" y="186886"/>
                  </a:cubicBezTo>
                  <a:cubicBezTo>
                    <a:pt x="335964" y="188767"/>
                    <a:pt x="340330" y="191025"/>
                    <a:pt x="344484" y="193634"/>
                  </a:cubicBezTo>
                  <a:cubicBezTo>
                    <a:pt x="339071" y="199207"/>
                    <a:pt x="331995" y="202870"/>
                    <a:pt x="324320" y="204075"/>
                  </a:cubicBezTo>
                  <a:cubicBezTo>
                    <a:pt x="322934" y="204233"/>
                    <a:pt x="321538" y="204311"/>
                    <a:pt x="320143" y="204310"/>
                  </a:cubicBezTo>
                  <a:cubicBezTo>
                    <a:pt x="313402" y="204336"/>
                    <a:pt x="306774" y="202579"/>
                    <a:pt x="300931" y="199220"/>
                  </a:cubicBezTo>
                  <a:lnTo>
                    <a:pt x="297616" y="197327"/>
                  </a:lnTo>
                  <a:cubicBezTo>
                    <a:pt x="271878" y="181665"/>
                    <a:pt x="262259" y="156293"/>
                    <a:pt x="259296" y="119775"/>
                  </a:cubicBezTo>
                  <a:cubicBezTo>
                    <a:pt x="278185" y="123843"/>
                    <a:pt x="297408" y="126160"/>
                    <a:pt x="316724" y="126692"/>
                  </a:cubicBezTo>
                  <a:cubicBezTo>
                    <a:pt x="318029" y="126692"/>
                    <a:pt x="319269" y="126692"/>
                    <a:pt x="320495" y="126692"/>
                  </a:cubicBezTo>
                  <a:cubicBezTo>
                    <a:pt x="341770" y="126935"/>
                    <a:pt x="358902" y="144219"/>
                    <a:pt x="358959" y="165494"/>
                  </a:cubicBezTo>
                  <a:cubicBezTo>
                    <a:pt x="358929" y="166442"/>
                    <a:pt x="358846" y="167388"/>
                    <a:pt x="358711" y="168327"/>
                  </a:cubicBezTo>
                  <a:close/>
                  <a:moveTo>
                    <a:pt x="275141" y="491680"/>
                  </a:moveTo>
                  <a:lnTo>
                    <a:pt x="271017" y="502853"/>
                  </a:lnTo>
                  <a:cubicBezTo>
                    <a:pt x="270873" y="503257"/>
                    <a:pt x="270664" y="503623"/>
                    <a:pt x="270521" y="504014"/>
                  </a:cubicBezTo>
                  <a:cubicBezTo>
                    <a:pt x="237687" y="490422"/>
                    <a:pt x="206371" y="473423"/>
                    <a:pt x="177084" y="453296"/>
                  </a:cubicBezTo>
                  <a:cubicBezTo>
                    <a:pt x="171148" y="449205"/>
                    <a:pt x="163020" y="450701"/>
                    <a:pt x="158930" y="456637"/>
                  </a:cubicBezTo>
                  <a:cubicBezTo>
                    <a:pt x="154839" y="462573"/>
                    <a:pt x="156335" y="470701"/>
                    <a:pt x="162271" y="474792"/>
                  </a:cubicBezTo>
                  <a:cubicBezTo>
                    <a:pt x="192437" y="495538"/>
                    <a:pt x="224640" y="513154"/>
                    <a:pt x="258383" y="527364"/>
                  </a:cubicBezTo>
                  <a:cubicBezTo>
                    <a:pt x="247656" y="543632"/>
                    <a:pt x="232285" y="556300"/>
                    <a:pt x="214268" y="563725"/>
                  </a:cubicBezTo>
                  <a:cubicBezTo>
                    <a:pt x="185060" y="575209"/>
                    <a:pt x="152221" y="572848"/>
                    <a:pt x="124956" y="557304"/>
                  </a:cubicBezTo>
                  <a:lnTo>
                    <a:pt x="117713" y="553180"/>
                  </a:lnTo>
                  <a:cubicBezTo>
                    <a:pt x="48748" y="511623"/>
                    <a:pt x="29640" y="443403"/>
                    <a:pt x="26586" y="342918"/>
                  </a:cubicBezTo>
                  <a:cubicBezTo>
                    <a:pt x="73366" y="354620"/>
                    <a:pt x="121226" y="361474"/>
                    <a:pt x="169410" y="363370"/>
                  </a:cubicBezTo>
                  <a:cubicBezTo>
                    <a:pt x="171864" y="363370"/>
                    <a:pt x="174291" y="363370"/>
                    <a:pt x="176680" y="363266"/>
                  </a:cubicBezTo>
                  <a:cubicBezTo>
                    <a:pt x="233824" y="363531"/>
                    <a:pt x="280034" y="409881"/>
                    <a:pt x="280127" y="467026"/>
                  </a:cubicBezTo>
                  <a:cubicBezTo>
                    <a:pt x="279940" y="475469"/>
                    <a:pt x="278275" y="483813"/>
                    <a:pt x="275206" y="491680"/>
                  </a:cubicBezTo>
                  <a:close/>
                </a:path>
              </a:pathLst>
            </a:custGeom>
            <a:solidFill>
              <a:schemeClr val="accent6">
                <a:lumMod val="40000"/>
                <a:lumOff val="60000"/>
              </a:schemeClr>
            </a:solidFill>
            <a:ln w="9091" cap="flat">
              <a:solidFill>
                <a:schemeClr val="accent6"/>
              </a:solidFill>
              <a:prstDash val="solid"/>
              <a:miter/>
            </a:ln>
          </p:spPr>
          <p:txBody>
            <a:bodyPr rtlCol="0" anchor="ctr"/>
            <a:lstStyle/>
            <a:p>
              <a:endParaRPr lang="en-US" sz="1350"/>
            </a:p>
          </p:txBody>
        </p:sp>
      </p:grpSp>
    </p:spTree>
    <p:extLst>
      <p:ext uri="{BB962C8B-B14F-4D97-AF65-F5344CB8AC3E}">
        <p14:creationId xmlns:p14="http://schemas.microsoft.com/office/powerpoint/2010/main" val="35995083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B330AA32-C504-52F6-7EA9-E48CA871A00A}"/>
              </a:ext>
            </a:extLst>
          </p:cNvPr>
          <p:cNvSpPr>
            <a:spLocks noGrp="1"/>
          </p:cNvSpPr>
          <p:nvPr>
            <p:ph sz="half" idx="4294967295"/>
          </p:nvPr>
        </p:nvSpPr>
        <p:spPr>
          <a:xfrm>
            <a:off x="4951035" y="2138209"/>
            <a:ext cx="3834581" cy="1867949"/>
          </a:xfrm>
          <a:prstGeom prst="rect">
            <a:avLst/>
          </a:prstGeom>
          <a:ln/>
        </p:spPr>
        <p:style>
          <a:lnRef idx="3">
            <a:schemeClr val="lt1"/>
          </a:lnRef>
          <a:fillRef idx="1">
            <a:schemeClr val="accent5"/>
          </a:fillRef>
          <a:effectRef idx="1">
            <a:schemeClr val="accent5"/>
          </a:effectRef>
          <a:fontRef idx="minor">
            <a:schemeClr val="lt1"/>
          </a:fontRef>
        </p:style>
        <p:txBody>
          <a:bodyPr vert="horz" lIns="68580" tIns="34290" rIns="68580" bIns="34290" rtlCol="0" anchor="t">
            <a:noAutofit/>
          </a:bodyPr>
          <a:lstStyle/>
          <a:p>
            <a:pPr marL="0" indent="0">
              <a:buNone/>
            </a:pPr>
            <a:r>
              <a:rPr lang="en-US" sz="1575" dirty="0"/>
              <a:t>Example:</a:t>
            </a:r>
          </a:p>
          <a:p>
            <a:pPr marL="302419" indent="0">
              <a:buNone/>
            </a:pPr>
            <a:r>
              <a:rPr lang="en-US" sz="1575" dirty="0"/>
              <a:t>Phosphorus availability in soil can be increased by </a:t>
            </a:r>
          </a:p>
          <a:p>
            <a:pPr marL="0" indent="0">
              <a:spcBef>
                <a:spcPts val="0"/>
              </a:spcBef>
              <a:buNone/>
            </a:pPr>
            <a:endParaRPr lang="en-US" sz="1575" dirty="0"/>
          </a:p>
          <a:p>
            <a:pPr marL="645319" indent="-342900">
              <a:buAutoNum type="alphaUcParenR"/>
            </a:pPr>
            <a:r>
              <a:rPr lang="en-US" sz="1575" dirty="0"/>
              <a:t>P solubilizing bacteria</a:t>
            </a:r>
          </a:p>
          <a:p>
            <a:pPr marL="645319" indent="-342900">
              <a:buAutoNum type="alphaUcParenR"/>
            </a:pPr>
            <a:r>
              <a:rPr lang="en-US" sz="1575" dirty="0"/>
              <a:t>P scavenging fungi (AMF)</a:t>
            </a:r>
            <a:endParaRPr lang="en-US" sz="1575" dirty="0">
              <a:cs typeface="Calibri"/>
            </a:endParaRPr>
          </a:p>
        </p:txBody>
      </p:sp>
      <p:sp>
        <p:nvSpPr>
          <p:cNvPr id="6" name="Content Placeholder 5">
            <a:extLst>
              <a:ext uri="{FF2B5EF4-FFF2-40B4-BE49-F238E27FC236}">
                <a16:creationId xmlns:a16="http://schemas.microsoft.com/office/drawing/2014/main" id="{2BB35745-50CD-737F-F524-BA13C1E15A34}"/>
              </a:ext>
            </a:extLst>
          </p:cNvPr>
          <p:cNvSpPr>
            <a:spLocks noGrp="1"/>
          </p:cNvSpPr>
          <p:nvPr>
            <p:ph sz="half" idx="4294967295"/>
          </p:nvPr>
        </p:nvSpPr>
        <p:spPr>
          <a:xfrm>
            <a:off x="1012031" y="1049365"/>
            <a:ext cx="7119938" cy="1025128"/>
          </a:xfrm>
          <a:prstGeom prst="rect">
            <a:avLst/>
          </a:prstGeom>
        </p:spPr>
        <p:txBody>
          <a:bodyPr>
            <a:normAutofit fontScale="25000" lnSpcReduction="20000"/>
          </a:bodyPr>
          <a:lstStyle/>
          <a:p>
            <a:pPr marL="0" indent="0">
              <a:buNone/>
            </a:pPr>
            <a:endParaRPr lang="en-US" sz="2400" dirty="0"/>
          </a:p>
          <a:p>
            <a:pPr marL="0" indent="0">
              <a:buNone/>
            </a:pPr>
            <a:endParaRPr lang="en-US" sz="2400" dirty="0"/>
          </a:p>
          <a:p>
            <a:pPr marL="0" indent="0">
              <a:buNone/>
            </a:pPr>
            <a:endParaRPr lang="en-US" sz="2400" dirty="0"/>
          </a:p>
          <a:p>
            <a:pPr marL="0" indent="0" algn="ctr">
              <a:buNone/>
            </a:pPr>
            <a:r>
              <a:rPr lang="en-US" sz="5550" b="1" dirty="0"/>
              <a:t>Many organisms can fill the same role in their environment</a:t>
            </a:r>
          </a:p>
        </p:txBody>
      </p:sp>
      <p:sp>
        <p:nvSpPr>
          <p:cNvPr id="5" name="Title 4">
            <a:extLst>
              <a:ext uri="{FF2B5EF4-FFF2-40B4-BE49-F238E27FC236}">
                <a16:creationId xmlns:a16="http://schemas.microsoft.com/office/drawing/2014/main" id="{09F44066-2FDD-EDB2-2BC1-6FB210A49DB1}"/>
              </a:ext>
            </a:extLst>
          </p:cNvPr>
          <p:cNvSpPr>
            <a:spLocks noGrp="1"/>
          </p:cNvSpPr>
          <p:nvPr>
            <p:ph type="title" idx="4294967295"/>
          </p:nvPr>
        </p:nvSpPr>
        <p:spPr>
          <a:xfrm>
            <a:off x="0" y="1184676"/>
            <a:ext cx="6719888" cy="631031"/>
          </a:xfrm>
          <a:prstGeom prst="rect">
            <a:avLst/>
          </a:prstGeom>
        </p:spPr>
        <p:txBody>
          <a:bodyPr>
            <a:normAutofit/>
          </a:bodyPr>
          <a:lstStyle/>
          <a:p>
            <a:r>
              <a:rPr lang="en-US" sz="2400" b="1" dirty="0">
                <a:solidFill>
                  <a:schemeClr val="accent4"/>
                </a:solidFill>
              </a:rPr>
              <a:t>Functional Redundancy</a:t>
            </a:r>
          </a:p>
        </p:txBody>
      </p:sp>
      <p:sp>
        <p:nvSpPr>
          <p:cNvPr id="2" name="Content Placeholder 13">
            <a:extLst>
              <a:ext uri="{FF2B5EF4-FFF2-40B4-BE49-F238E27FC236}">
                <a16:creationId xmlns:a16="http://schemas.microsoft.com/office/drawing/2014/main" id="{752EA1A7-C034-80E5-E997-5251F0C0329C}"/>
              </a:ext>
            </a:extLst>
          </p:cNvPr>
          <p:cNvSpPr txBox="1">
            <a:spLocks/>
          </p:cNvSpPr>
          <p:nvPr/>
        </p:nvSpPr>
        <p:spPr>
          <a:xfrm>
            <a:off x="358385" y="1990636"/>
            <a:ext cx="4044009" cy="2154839"/>
          </a:xfrm>
          <a:prstGeom prst="rect">
            <a:avLst/>
          </a:prstGeom>
        </p:spPr>
        <p:style>
          <a:lnRef idx="3">
            <a:schemeClr val="lt1"/>
          </a:lnRef>
          <a:fillRef idx="1">
            <a:schemeClr val="accent5"/>
          </a:fillRef>
          <a:effectRef idx="1">
            <a:schemeClr val="accent5"/>
          </a:effectRef>
          <a:fontRef idx="minor">
            <a:schemeClr val="lt1"/>
          </a:fontRef>
        </p:style>
        <p:txBody>
          <a:bodyPr vert="horz" lIns="68580" tIns="34290" rIns="68580" bIns="3429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SzPct val="60000"/>
              <a:buFont typeface="Wingdings" panose="05000000000000000000" pitchFamily="2" charset="2"/>
              <a:buChar char="§"/>
              <a:defRPr sz="26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buNone/>
            </a:pPr>
            <a:r>
              <a:rPr lang="en-US" sz="1575" dirty="0"/>
              <a:t>Example:</a:t>
            </a:r>
          </a:p>
          <a:p>
            <a:pPr marL="302419" indent="0">
              <a:buNone/>
            </a:pPr>
            <a:r>
              <a:rPr lang="en-US" sz="1575" dirty="0"/>
              <a:t>Nitrogen availability in ecosystem functionality </a:t>
            </a:r>
            <a:endParaRPr lang="en-US" sz="1575" i="1" dirty="0"/>
          </a:p>
          <a:p>
            <a:pPr marL="0" indent="0">
              <a:spcBef>
                <a:spcPts val="0"/>
              </a:spcBef>
              <a:buNone/>
            </a:pPr>
            <a:endParaRPr lang="en-US" sz="1575" i="1" dirty="0"/>
          </a:p>
          <a:p>
            <a:pPr marL="645319" indent="-342900">
              <a:buFont typeface="Arial" panose="020B0604020202020204" pitchFamily="34" charset="0"/>
              <a:buAutoNum type="alphaUcParenR"/>
            </a:pPr>
            <a:r>
              <a:rPr lang="en-US" sz="1575" dirty="0"/>
              <a:t>Legumes fixing Nitrogen</a:t>
            </a:r>
          </a:p>
          <a:p>
            <a:pPr marL="645319" indent="-342900">
              <a:buAutoNum type="alphaUcParenR"/>
            </a:pPr>
            <a:r>
              <a:rPr lang="en-US" sz="1575" dirty="0">
                <a:cs typeface="Calibri"/>
              </a:rPr>
              <a:t>Free living (N) fixing organisms</a:t>
            </a:r>
          </a:p>
          <a:p>
            <a:pPr marL="645319" indent="-342900">
              <a:buAutoNum type="alphaUcParenR"/>
            </a:pPr>
            <a:r>
              <a:rPr lang="en-US" sz="1575" dirty="0"/>
              <a:t>Cereals &amp; Broadleaf plants scavenging Nitrogen</a:t>
            </a:r>
            <a:endParaRPr lang="en-US" sz="1575" dirty="0">
              <a:cs typeface="Calibri"/>
            </a:endParaRPr>
          </a:p>
          <a:p>
            <a:pPr marL="645319" indent="-342900">
              <a:buFont typeface="Arial" panose="020B0604020202020204" pitchFamily="34" charset="0"/>
              <a:buAutoNum type="alphaUcParenR"/>
            </a:pPr>
            <a:endParaRPr lang="en-US" sz="2100" dirty="0"/>
          </a:p>
        </p:txBody>
      </p:sp>
      <p:sp>
        <p:nvSpPr>
          <p:cNvPr id="3" name="TextBox 2">
            <a:extLst>
              <a:ext uri="{FF2B5EF4-FFF2-40B4-BE49-F238E27FC236}">
                <a16:creationId xmlns:a16="http://schemas.microsoft.com/office/drawing/2014/main" id="{E8338AD3-4FE8-A211-34BA-2674F4DCF70E}"/>
              </a:ext>
            </a:extLst>
          </p:cNvPr>
          <p:cNvSpPr txBox="1"/>
          <p:nvPr/>
        </p:nvSpPr>
        <p:spPr>
          <a:xfrm>
            <a:off x="411014" y="4426782"/>
            <a:ext cx="1497975" cy="403957"/>
          </a:xfrm>
          <a:prstGeom prst="rect">
            <a:avLst/>
          </a:prstGeom>
          <a:noFill/>
        </p:spPr>
        <p:txBody>
          <a:bodyPr wrap="square" lIns="68580" tIns="34290" rIns="68580" bIns="34290" rtlCol="0" anchor="t">
            <a:spAutoFit/>
          </a:bodyPr>
          <a:lstStyle/>
          <a:p>
            <a:r>
              <a:rPr lang="en-US" sz="1350" dirty="0"/>
              <a:t>Pea &amp; Radish</a:t>
            </a:r>
            <a:endParaRPr lang="en-US" sz="1350" dirty="0">
              <a:cs typeface="Calibri"/>
            </a:endParaRPr>
          </a:p>
          <a:p>
            <a:r>
              <a:rPr lang="en-US" sz="825" dirty="0">
                <a:cs typeface="Calibri"/>
              </a:rPr>
              <a:t>Photo: M. Winger</a:t>
            </a:r>
            <a:endParaRPr lang="en-US" sz="1350" dirty="0">
              <a:cs typeface="Calibri"/>
            </a:endParaRPr>
          </a:p>
        </p:txBody>
      </p:sp>
      <p:pic>
        <p:nvPicPr>
          <p:cNvPr id="4" name="Picture 2" descr="C:\Home\Marlon.Winger\Photos 2011\Barley Lodged Kuna Nez perce cover crop\pea &amp; radish KS.JPG">
            <a:extLst>
              <a:ext uri="{FF2B5EF4-FFF2-40B4-BE49-F238E27FC236}">
                <a16:creationId xmlns:a16="http://schemas.microsoft.com/office/drawing/2014/main" id="{C15080EF-037E-A24F-F55A-C4AD91AD899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24635" y="4193634"/>
            <a:ext cx="1985453" cy="1488938"/>
          </a:xfrm>
          <a:prstGeom prst="rect">
            <a:avLst/>
          </a:prstGeom>
          <a:noFill/>
          <a:ln w="19050">
            <a:solidFill>
              <a:sysClr val="windowText" lastClr="000000"/>
            </a:solidFill>
          </a:ln>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A8555C2A-6E06-0271-842E-596DB2422C1D}"/>
              </a:ext>
            </a:extLst>
          </p:cNvPr>
          <p:cNvPicPr>
            <a:picLocks noChangeAspect="1"/>
          </p:cNvPicPr>
          <p:nvPr/>
        </p:nvPicPr>
        <p:blipFill>
          <a:blip r:embed="rId4"/>
          <a:stretch>
            <a:fillRect/>
          </a:stretch>
        </p:blipFill>
        <p:spPr>
          <a:xfrm>
            <a:off x="5433914" y="4180283"/>
            <a:ext cx="1524561" cy="1502289"/>
          </a:xfrm>
          <a:prstGeom prst="rect">
            <a:avLst/>
          </a:prstGeom>
        </p:spPr>
      </p:pic>
      <p:sp>
        <p:nvSpPr>
          <p:cNvPr id="11" name="TextBox 10">
            <a:extLst>
              <a:ext uri="{FF2B5EF4-FFF2-40B4-BE49-F238E27FC236}">
                <a16:creationId xmlns:a16="http://schemas.microsoft.com/office/drawing/2014/main" id="{B9F51195-9E2B-978C-1946-B442D1CF0D4E}"/>
              </a:ext>
            </a:extLst>
          </p:cNvPr>
          <p:cNvSpPr txBox="1"/>
          <p:nvPr/>
        </p:nvSpPr>
        <p:spPr>
          <a:xfrm>
            <a:off x="7077382" y="4426783"/>
            <a:ext cx="1839959" cy="623248"/>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350" dirty="0">
                <a:cs typeface="Calibri"/>
              </a:rPr>
              <a:t>Carrot root on left, AMF with spores</a:t>
            </a:r>
          </a:p>
          <a:p>
            <a:r>
              <a:rPr lang="en-US" sz="900" dirty="0">
                <a:cs typeface="Calibri"/>
              </a:rPr>
              <a:t>Photo: Z. Kabir</a:t>
            </a:r>
          </a:p>
        </p:txBody>
      </p:sp>
    </p:spTree>
    <p:extLst>
      <p:ext uri="{BB962C8B-B14F-4D97-AF65-F5344CB8AC3E}">
        <p14:creationId xmlns:p14="http://schemas.microsoft.com/office/powerpoint/2010/main" val="234628978"/>
      </p:ext>
    </p:extLst>
  </p:cSld>
  <p:clrMapOvr>
    <a:masterClrMapping/>
  </p:clrMapOvr>
</p:sld>
</file>

<file path=ppt/theme/theme1.xml><?xml version="1.0" encoding="utf-8"?>
<a:theme xmlns:a="http://schemas.openxmlformats.org/drawingml/2006/main" name="1_Title Page">
  <a:themeElements>
    <a:clrScheme name="NRCS Color Palette">
      <a:dk1>
        <a:srgbClr val="2A2C2C"/>
      </a:dk1>
      <a:lt1>
        <a:sysClr val="window" lastClr="FFFFFF"/>
      </a:lt1>
      <a:dk2>
        <a:srgbClr val="545859"/>
      </a:dk2>
      <a:lt2>
        <a:srgbClr val="E7E6E6"/>
      </a:lt2>
      <a:accent1>
        <a:srgbClr val="658D1B"/>
      </a:accent1>
      <a:accent2>
        <a:srgbClr val="0B4235"/>
      </a:accent2>
      <a:accent3>
        <a:srgbClr val="FFCA63"/>
      </a:accent3>
      <a:accent4>
        <a:srgbClr val="19567B"/>
      </a:accent4>
      <a:accent5>
        <a:srgbClr val="724324"/>
      </a:accent5>
      <a:accent6>
        <a:srgbClr val="545859"/>
      </a:accent6>
      <a:hlink>
        <a:srgbClr val="003DA5"/>
      </a:hlink>
      <a:folHlink>
        <a:srgbClr val="02376C"/>
      </a:folHlink>
    </a:clrScheme>
    <a:fontScheme name="NRCS Primary Font (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RCS S&amp;T SHD PowerPoint Template for Trainings" id="{E4765E9B-D895-4ACA-B049-D9E218950ED7}" vid="{828BBCDA-3217-4D35-81CF-90079A962FC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D8725B3431366459AF5F4AC59A00211" ma:contentTypeVersion="0" ma:contentTypeDescription="Create a new document." ma:contentTypeScope="" ma:versionID="619164e30a87648564ca1d3260a1cef4">
  <xsd:schema xmlns:xsd="http://www.w3.org/2001/XMLSchema" xmlns:xs="http://www.w3.org/2001/XMLSchema" xmlns:p="http://schemas.microsoft.com/office/2006/metadata/properties" xmlns:ns2="ff54f65f-5900-4f3a-8a8f-36c4ef76e5b6" targetNamespace="http://schemas.microsoft.com/office/2006/metadata/properties" ma:root="true" ma:fieldsID="f5994710f24d112e92e48e9c8ff5f5ce" ns2:_="">
    <xsd:import namespace="ff54f65f-5900-4f3a-8a8f-36c4ef76e5b6"/>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f54f65f-5900-4f3a-8a8f-36c4ef76e5b6"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73fb875a-8af9-4255-b008-0995492d31cd" xsi:nil="true"/>
    <lcf76f155ced4ddcb4097134ff3c332f xmlns="12363614-19a6-4ba2-943c-7caa8a5735f9">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SharedWithUsers xmlns="849593af-9ef4-4dc7-a991-ea6257baf2f0">
      <UserInfo>
        <DisplayName/>
        <AccountId xsi:nil="true"/>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20DF2ABC03FB6E4E9B76E3A625F5898B" ma:contentTypeVersion="19" ma:contentTypeDescription="Create a new document." ma:contentTypeScope="" ma:versionID="e3d415994b0bf6366365def82154d1ba">
  <xsd:schema xmlns:xsd="http://www.w3.org/2001/XMLSchema" xmlns:xs="http://www.w3.org/2001/XMLSchema" xmlns:p="http://schemas.microsoft.com/office/2006/metadata/properties" xmlns:ns1="http://schemas.microsoft.com/sharepoint/v3" xmlns:ns2="12363614-19a6-4ba2-943c-7caa8a5735f9" xmlns:ns3="849593af-9ef4-4dc7-a991-ea6257baf2f0" xmlns:ns4="73fb875a-8af9-4255-b008-0995492d31cd" targetNamespace="http://schemas.microsoft.com/office/2006/metadata/properties" ma:root="true" ma:fieldsID="2a2c3adffaa7d5cde45e05417bd96747" ns1:_="" ns2:_="" ns3:_="" ns4:_="">
    <xsd:import namespace="http://schemas.microsoft.com/sharepoint/v3"/>
    <xsd:import namespace="12363614-19a6-4ba2-943c-7caa8a5735f9"/>
    <xsd:import namespace="849593af-9ef4-4dc7-a991-ea6257baf2f0"/>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363614-19a6-4ba2-943c-7caa8a5735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49593af-9ef4-4dc7-a991-ea6257baf2f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643d039f-5583-46f0-8301-9a8ed676b916}" ma:internalName="TaxCatchAll" ma:showField="CatchAllData" ma:web="849593af-9ef4-4dc7-a991-ea6257baf2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63631D1-C7D9-4B94-B5DD-EE4359C46326}"/>
</file>

<file path=customXml/itemProps2.xml><?xml version="1.0" encoding="utf-8"?>
<ds:datastoreItem xmlns:ds="http://schemas.openxmlformats.org/officeDocument/2006/customXml" ds:itemID="{C2D63BF8-9907-49D4-ACA8-8A12EC208B07}">
  <ds:schemaRefs>
    <ds:schemaRef ds:uri="http://schemas.microsoft.com/office/2006/metadata/properties"/>
    <ds:schemaRef ds:uri="http://schemas.openxmlformats.org/package/2006/metadata/core-properties"/>
    <ds:schemaRef ds:uri="http://schemas.microsoft.com/office/infopath/2007/PartnerControls"/>
    <ds:schemaRef ds:uri="190132a1-b740-41e9-a9d3-aef04dc8f2ab"/>
    <ds:schemaRef ds:uri="http://purl.org/dc/elements/1.1/"/>
    <ds:schemaRef ds:uri="http://purl.org/dc/dcmitype/"/>
    <ds:schemaRef ds:uri="http://schemas.microsoft.com/office/2006/documentManagement/types"/>
    <ds:schemaRef ds:uri="http://purl.org/dc/terms/"/>
    <ds:schemaRef ds:uri="1fa27c74-dbb6-4e30-b933-9d82255035f8"/>
    <ds:schemaRef ds:uri="73fb875a-8af9-4255-b008-0995492d31cd"/>
    <ds:schemaRef ds:uri="http://www.w3.org/XML/1998/namespace"/>
  </ds:schemaRefs>
</ds:datastoreItem>
</file>

<file path=customXml/itemProps3.xml><?xml version="1.0" encoding="utf-8"?>
<ds:datastoreItem xmlns:ds="http://schemas.openxmlformats.org/officeDocument/2006/customXml" ds:itemID="{ED004B53-10C8-47B5-AB18-EC09A55BAC3B}">
  <ds:schemaRefs>
    <ds:schemaRef ds:uri="http://schemas.microsoft.com/sharepoint/v3/contenttype/forms"/>
  </ds:schemaRefs>
</ds:datastoreItem>
</file>

<file path=customXml/itemProps4.xml><?xml version="1.0" encoding="utf-8"?>
<ds:datastoreItem xmlns:ds="http://schemas.openxmlformats.org/officeDocument/2006/customXml" ds:itemID="{B4497F02-712C-44F9-A551-3C5A7D0518C7}"/>
</file>

<file path=docProps/app.xml><?xml version="1.0" encoding="utf-8"?>
<Properties xmlns="http://schemas.openxmlformats.org/officeDocument/2006/extended-properties" xmlns:vt="http://schemas.openxmlformats.org/officeDocument/2006/docPropsVTypes">
  <Template/>
  <TotalTime>41</TotalTime>
  <Words>1986</Words>
  <Application>Microsoft Office PowerPoint</Application>
  <PresentationFormat>On-screen Show (4:3)</PresentationFormat>
  <Paragraphs>222</Paragraphs>
  <Slides>28</Slides>
  <Notes>16</Notes>
  <HiddenSlides>1</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28</vt:i4>
      </vt:variant>
    </vt:vector>
  </HeadingPairs>
  <TitlesOfParts>
    <vt:vector size="37" baseType="lpstr">
      <vt:lpstr>Arial</vt:lpstr>
      <vt:lpstr>Calibri</vt:lpstr>
      <vt:lpstr>Calibri Light</vt:lpstr>
      <vt:lpstr>Inter</vt:lpstr>
      <vt:lpstr>Montserrat</vt:lpstr>
      <vt:lpstr>Open Sans</vt:lpstr>
      <vt:lpstr>Wingdings</vt:lpstr>
      <vt:lpstr>1_Title Page</vt:lpstr>
      <vt:lpstr>Macro-Enabled Worksheet</vt:lpstr>
      <vt:lpstr>Module 5 Principle of Maximize Diversity and Cover Crop Functional Groups</vt:lpstr>
      <vt:lpstr>Learning Goal</vt:lpstr>
      <vt:lpstr>Learning Checks</vt:lpstr>
      <vt:lpstr>Soil Health Principle                         Maximize Biodiversity</vt:lpstr>
      <vt:lpstr>Maximizing Biodiversity</vt:lpstr>
      <vt:lpstr>Biodiversity</vt:lpstr>
      <vt:lpstr>How does it work?</vt:lpstr>
      <vt:lpstr>Organism Diversity</vt:lpstr>
      <vt:lpstr>Functional Redundancy</vt:lpstr>
      <vt:lpstr>Organism Diversity in the Soil Food Web</vt:lpstr>
      <vt:lpstr>Example of Physiological Diversity</vt:lpstr>
      <vt:lpstr>PowerPoint Presentation</vt:lpstr>
      <vt:lpstr>PowerPoint Presentation</vt:lpstr>
      <vt:lpstr>Example of Physiological Diversity</vt:lpstr>
      <vt:lpstr>Diversity in Growth Strategies</vt:lpstr>
      <vt:lpstr>Growth Strategies</vt:lpstr>
      <vt:lpstr>In a healthy, diverse community, there is balance, food supply, habitat (aggregate), predator / prey relationships, competition for resources and no wasted resources. </vt:lpstr>
      <vt:lpstr>Ecological hypotheses that relate to agricultural management</vt:lpstr>
      <vt:lpstr>Ecological hypotheses that relate to agricultural management</vt:lpstr>
      <vt:lpstr>Ecological hypotheses that relate to agricultural management</vt:lpstr>
      <vt:lpstr>Theory  of Cover Crop Diversity</vt:lpstr>
      <vt:lpstr>Cover Crop Functional Groups</vt:lpstr>
      <vt:lpstr>Warm and Cool Season Grasses</vt:lpstr>
      <vt:lpstr>Cool and Warm Season Broadleaves</vt:lpstr>
      <vt:lpstr>PowerPoint Presentation</vt:lpstr>
      <vt:lpstr>How to add diversity to agriculture and cover crop management</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Soil Health in NE Iowa</dc:title>
  <dc:creator>Sass, Neil - NRCS, West Union, IA</dc:creator>
  <cp:lastModifiedBy>Metz, Loretta - FPAC-NRCS, AZ</cp:lastModifiedBy>
  <cp:revision>35</cp:revision>
  <dcterms:created xsi:type="dcterms:W3CDTF">2020-07-20T20:36:23Z</dcterms:created>
  <dcterms:modified xsi:type="dcterms:W3CDTF">2025-01-03T17:26:50Z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0x01010020DF2ABC03FB6E4E9B76E3A625F5898B</vt:lpwstr>
  </property>
  <property fmtid="{D5CDD505-2E9C-101B-9397-08002B2CF9AE}" pid="3" name="MediaServiceImageTags">
    <vt:lpwstr/>
  </property>
  <property fmtid="{D5CDD505-2E9C-101B-9397-08002B2CF9AE}" pid="4" name="Order">
    <vt:lpwstr>58200.0000000000</vt:lpwstr>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xd_Signature">
    <vt:lpwstr/>
  </property>
</Properties>
</file>